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p4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  <p:sldMasterId id="2147483698" r:id="rId2"/>
    <p:sldMasterId id="2147483699" r:id="rId3"/>
    <p:sldMasterId id="2147483701" r:id="rId4"/>
    <p:sldMasterId id="2147483704" r:id="rId5"/>
    <p:sldMasterId id="2147483705" r:id="rId6"/>
    <p:sldMasterId id="2147483706" r:id="rId7"/>
    <p:sldMasterId id="2147483707" r:id="rId8"/>
    <p:sldMasterId id="2147483711" r:id="rId9"/>
  </p:sldMasterIdLst>
  <p:sldIdLst>
    <p:sldId id="283" r:id="rId10"/>
    <p:sldId id="277" r:id="rId11"/>
    <p:sldId id="278" r:id="rId12"/>
    <p:sldId id="279" r:id="rId13"/>
    <p:sldId id="280" r:id="rId14"/>
    <p:sldId id="256" r:id="rId15"/>
    <p:sldId id="260" r:id="rId16"/>
    <p:sldId id="265" r:id="rId17"/>
    <p:sldId id="263" r:id="rId18"/>
    <p:sldId id="282" r:id="rId19"/>
    <p:sldId id="259" r:id="rId20"/>
    <p:sldId id="274" r:id="rId21"/>
    <p:sldId id="275" r:id="rId22"/>
    <p:sldId id="304" r:id="rId23"/>
    <p:sldId id="306" r:id="rId24"/>
    <p:sldId id="264" r:id="rId25"/>
    <p:sldId id="273" r:id="rId26"/>
    <p:sldId id="266" r:id="rId27"/>
    <p:sldId id="267" r:id="rId28"/>
    <p:sldId id="268" r:id="rId29"/>
    <p:sldId id="269" r:id="rId30"/>
    <p:sldId id="303" r:id="rId3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buFont typeface="Arial" charset="0"/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宋体" charset="0"/>
        <a:cs typeface="宋体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FF9900"/>
    <a:srgbClr val="66FF66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2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printerSettings" Target="printerSettings/printerSettings1.bin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3DCACB-4AF2-2940-AF5A-D090A4066FC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177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79B2EE-0056-3C41-9112-7307BBC0B9F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745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11900" y="1028700"/>
            <a:ext cx="1755775" cy="48037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1042988" y="1028700"/>
            <a:ext cx="5116512" cy="48037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2C95D9-FDF5-FF43-9BA6-0D953763BE4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09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89708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74409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09401529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84412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758696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454308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063163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28255564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1A0AEB-6345-3C41-99BF-A9D1A60F8C0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058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30642937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397781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179365"/>
      </p:ext>
    </p:extLst>
  </p:cSld>
  <p:clrMapOvr>
    <a:masterClrMapping/>
  </p:clrMapOvr>
  <p:transition xmlns:p14="http://schemas.microsoft.com/office/powerpoint/2010/main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" y="1030288"/>
            <a:ext cx="6581775" cy="112395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6563" y="2290763"/>
            <a:ext cx="5487987" cy="762000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862FD-B38F-194C-B86B-B8B9CB43B577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91265-0B1B-0C46-A90F-48DC59048A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0270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E59558-CC91-5A4F-A741-DF7A88B9FEFC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993459-BC23-8249-86AA-E68C7F27A8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00573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F067EE-F344-1D41-B823-1CF001070E25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FD05E5-FECB-724E-BE9A-1348FBC3D8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8274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0E76D-5CDF-784F-9955-1B37EF8CC198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698A89-A59C-BA40-9381-9108AB42F5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89090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0D168B-56D7-F547-AF10-BC4B5C619754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FBC29-B4A7-B94E-BEC2-1B2B0EA4B4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37165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5022E9-E591-B249-93AB-9F518EDAE8B5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00642B-2F28-154F-988B-9B01696CE3D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02226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C9CE7-4F72-5740-81B5-E4597838B62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09BA34-B555-1E47-BE77-3AA85D2D3C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41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BC4EB-B042-C942-BAE3-69262975883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4293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B0410-E5D5-4C43-9DE2-93EA24D66781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ECBD91-1DC9-5347-A6D8-DAFF1486141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650236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5D08-709E-6C45-8847-D8B5DC0E597A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5E37FF-F350-BC44-8A6A-BD6F64A9C8E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88143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A7BAA-5096-D84E-B960-B9C1F9FF188D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632C4-3E95-604C-9B4E-5FB84A3550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8059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0D6CE-F222-AD42-A218-F56B1E972EB6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8A04B-276C-7842-8D97-2F4DA604AA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16031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" y="1030288"/>
            <a:ext cx="6581775" cy="112395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6563" y="2290763"/>
            <a:ext cx="5487987" cy="762000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047DF1-B053-2740-A6BE-DFF2BE6137B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B3EBAA-DE28-C34E-96F7-3CE0578467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65345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FFCE8A-6928-984D-BD67-D2F18A663CE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1E9C5-0319-4849-B8D3-F379CF8805F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66497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789D5-0608-244C-88FA-89A8BC3F4CA6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37C4E4-28EA-5D4F-AA0B-755C4A9ACDD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0746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6B7DE0-DFB6-3D41-B25A-D92D69C08B5C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4C59EE-3F3B-BB49-A315-B35E4BDEF7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6158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0E4F7-4253-3042-8595-2623028881BC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EDD8BE-6284-4444-A947-70DDB1AF72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2652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AB5092-9737-0445-B8EF-F061DFD3B211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09CBD-F079-9A4D-B281-890ED725FF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5471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B3CD5-8DAC-AC41-AE9A-44F2CED967D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3905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2643B1-CF86-AD4D-B74C-4976BF08DE0A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737B93-1AAB-B748-9B52-098F9CF89E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89551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66E2AB-88DC-E648-9D68-796202CAF00E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1B84AF-83A3-9F44-848F-74E266956D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325820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90DC8-572D-D544-872F-02A79EB2BE1C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534EFA-B2F3-754C-831C-A962BDEE1D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040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99670E-4472-BC47-BFDB-5B73833762B1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FE583-55F8-6141-B71A-5A7546AE40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79014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668C2-2051-ED4C-AFD9-615AB07094A3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04CA90-6089-B34B-9DFF-2D099163C2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68123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8CD663-066C-974C-AEA9-72FA8AA2D1B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77A5E-BE8E-FC4E-BB40-8192D57104B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56167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335124-4F39-EB4A-913D-BB85BCEB341B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06E2D5-6593-E742-AF90-6BB386643C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30196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57C3E-0EE9-7748-9ECF-9194694C88B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443F46-A7FA-E447-AF1A-0DC5AE6B63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52625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FB8FF7-ADB1-194E-8898-E88B6EDA2D6E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48DA40-DF39-4448-9507-6E33C28D61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9391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3F14C7-E916-E44D-9876-B455C8024ADF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257E29-D6BE-D64E-A588-1F60A3BE28E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410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F356B3-2572-7948-805D-421A9BA8F57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39706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F4ED5C-7117-4F4A-86DA-F9C5192D576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344D4-FD40-3740-B055-F0E703CCDD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03361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FCFA8-6A34-0C4F-B11F-D8490F38B3D8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3A979E-0837-E342-8506-36A8A29C59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82197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5C24F-4A29-EA40-9400-291F70B3505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8CBE0-28E2-AB4F-B04E-93065AB66DA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2006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51265-FD83-0F43-9824-27BEE0E32B2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3264F3-ACD2-E84D-A636-986DAA806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5131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29909A-0A5A-7043-8A22-1C207B01A80D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74FDFC-38C3-1945-9EA3-085E8EF86E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89594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9F2E4-4E21-7440-B702-DF8A76C63D59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F8BA5E-3C24-8644-AFD9-8888E5B6FF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81795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CC9050-DA9F-5047-A2F1-F0236D457B4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45132154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04122-C1CF-7A4F-8394-6D843977B864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793114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A97089-733D-5B4D-B1FB-EC0DFB5F8F4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511650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67F02-864E-8C4A-BA81-3F181909B35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9869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BDFFFF-79D8-984F-B764-DAB45A2FA86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103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F29449-B116-C44C-9748-8F4037BEE2D9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0121061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057AA-C636-AC4F-9EE2-E7B037C36F60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776357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91CFC-9D89-EB41-A329-A955C9DC0D6D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13206980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905B4-8429-E14C-BE90-2F1CFC7CCA7A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5790156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D83969-6F20-AF46-BA03-7F7571B74061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209965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209E51-799E-8D4C-A88F-EF560A2B41FE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07843354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60483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60483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491EB4-122B-8449-B6FC-F163F9A4E918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0071196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7D9FE5-0A65-9640-836F-F6DDB7211B8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16635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2C0C1-5370-A740-BE9A-1BFF54D04E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14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DCCD5-7024-654F-A0EA-5CB8F86E622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441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1D9A70-911B-A341-B0F7-765AA68F10C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0840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57DC28-36B3-6844-AA55-9C765171119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906185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05B628-6769-4246-8FEE-6FF45862B94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34475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FC7B7E-84CA-2F43-9F4E-33A5F180487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5164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CA23AA-C862-7748-87F9-607C7BF7C61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23145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B7DF45-6206-534D-8A99-6C7F33855AC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0780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F5B9E-1467-E74C-93BE-60E919535C1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3397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D9385-C15F-A642-8737-113C4AD7202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02613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633D06-6299-8743-8DB5-C5025346E15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15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38150" y="1030288"/>
            <a:ext cx="6581775" cy="1123950"/>
          </a:xfrm>
        </p:spPr>
        <p:txBody>
          <a:bodyPr/>
          <a:lstStyle>
            <a:lvl1pPr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36563" y="2290763"/>
            <a:ext cx="5487987" cy="762000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04839-7707-9E42-A135-C034541FDDCE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5E03F-96CC-444B-8D37-B328F72D91B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3138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B3295C-6929-BD40-83CC-F1364BF3DE41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B265EE-1A69-BE4E-B4E7-33CF19DFF5C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0448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010568-862B-BE4E-BD45-5E1BDF25539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7946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DF49AD-63CE-4F42-834E-5EC3A76FBF9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0850A7-B3C5-A345-A0B1-9FDFB61020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53830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3B23E-04BE-7744-99B7-DE2B67BC0D27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2D6FF8-29C4-AA41-9A8C-DE812E5291A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865745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AAC76C-B033-074A-9507-43B48668C9DC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FC56E-B8C9-594C-870E-B1D0DF9EB4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084104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7A0EB7-4DB9-D24D-B033-607786D3D4E5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05F8AC-7B33-3643-A00E-601CF8D9DE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33240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26AA0-F7F6-CB4A-BD5E-F8598B7AFFC7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1BE15C-9239-C548-9DA7-497AF48CF1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20585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42E6C-27FF-9749-AC72-544C76A69A52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8DA113-F39E-7A47-8FD9-693687405D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103147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503202-58EF-684B-BA74-A2825BBAFC9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7C9DE4-B87B-9442-9835-C9F0F6D961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5371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1851D-A9CE-AC43-A8BA-340353DD6ED4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CB2259-121E-8C47-B056-930A875B89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86411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6225"/>
            <a:ext cx="2057400" cy="58499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6225"/>
            <a:ext cx="6019800" cy="58499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199D2-2F7A-A149-9ED4-657ADB94B351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CC6C96-0D14-0A44-B4C9-8FDDD531C01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800388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95F045-5CA7-7F44-83C7-BCE2481803A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61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幼圆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9DEBE-9FD7-2247-9FD7-C3A47D6D645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53712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8CF6-2E10-F649-B6DE-D40AF20EF78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350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945BA-39A3-A645-9B1A-0028C0E431B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5655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036906-8A73-4642-B48F-BB8F18D146D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85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4B22EB-B6B8-8B42-B238-EEBDB117CB4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38048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8D15BA-262A-2D4A-B3C5-29EEC161576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22995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8F4F2E-7D56-6544-ADEB-E27105BE9F5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8557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0A0BDB-0C46-784A-81C5-C3E66F79FC0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36582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7D1433-E8AE-634D-9846-F95E92F1B94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88751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25AE8E-BD16-B740-9D9A-26F2B442CC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93504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94B041-0D4C-804C-888D-19E34DD9BBF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146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3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4.jpe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042988" y="1028700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幼圆" charset="0"/>
              </a:rPr>
              <a:t>单击此处编辑母版标题样式</a:t>
            </a:r>
          </a:p>
        </p:txBody>
      </p:sp>
      <p:sp>
        <p:nvSpPr>
          <p:cNvPr id="1027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幼圆" charset="0"/>
              </a:rPr>
              <a:t>单击此处编辑母版文本样式</a:t>
            </a:r>
            <a:endParaRPr lang="en-US" altLang="zh-CN">
              <a:sym typeface="幼圆" charset="0"/>
            </a:endParaRPr>
          </a:p>
          <a:p>
            <a:pPr lvl="1"/>
            <a:r>
              <a:rPr lang="zh-CN" altLang="en-US">
                <a:sym typeface="幼圆" charset="0"/>
              </a:rPr>
              <a:t>第二级</a:t>
            </a:r>
            <a:endParaRPr lang="en-US" altLang="zh-CN">
              <a:sym typeface="幼圆" charset="0"/>
            </a:endParaRPr>
          </a:p>
          <a:p>
            <a:pPr lvl="2"/>
            <a:r>
              <a:rPr lang="zh-CN" altLang="en-US">
                <a:sym typeface="幼圆" charset="0"/>
              </a:rPr>
              <a:t>第三级</a:t>
            </a:r>
            <a:endParaRPr lang="en-US" altLang="zh-CN">
              <a:sym typeface="幼圆" charset="0"/>
            </a:endParaRPr>
          </a:p>
          <a:p>
            <a:pPr lvl="3"/>
            <a:r>
              <a:rPr lang="zh-CN" altLang="en-US">
                <a:sym typeface="幼圆" charset="0"/>
              </a:rPr>
              <a:t>第四级</a:t>
            </a:r>
            <a:endParaRPr lang="en-US" altLang="zh-CN">
              <a:sym typeface="幼圆" charset="0"/>
            </a:endParaRPr>
          </a:p>
          <a:p>
            <a:pPr lvl="4"/>
            <a:r>
              <a:rPr lang="zh-CN" altLang="en-US">
                <a:sym typeface="幼圆" charset="0"/>
              </a:rPr>
              <a:t>第五级</a:t>
            </a:r>
          </a:p>
        </p:txBody>
      </p:sp>
      <p:sp>
        <p:nvSpPr>
          <p:cNvPr id="1028" name="Footer Placeholder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1850" y="5853113"/>
            <a:ext cx="3502025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Slide Number Placeholder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48200" y="225425"/>
            <a:ext cx="133350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rgbClr val="FEFEFE"/>
                </a:solidFill>
              </a:defRPr>
            </a:lvl1pPr>
          </a:lstStyle>
          <a:p>
            <a:pPr>
              <a:defRPr/>
            </a:pPr>
            <a:fld id="{A2210B4F-C9CD-034D-972E-D0BB6F62CD7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30" name="Oval 2"/>
          <p:cNvSpPr>
            <a:spLocks noChangeArrowheads="1"/>
          </p:cNvSpPr>
          <p:nvPr/>
        </p:nvSpPr>
        <p:spPr bwMode="auto">
          <a:xfrm>
            <a:off x="7493000" y="4921250"/>
            <a:ext cx="361950" cy="4508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0784"/>
                  <a:invGamma/>
                  <a:alpha val="12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31" name="Oval 6"/>
          <p:cNvSpPr>
            <a:spLocks noChangeArrowheads="1"/>
          </p:cNvSpPr>
          <p:nvPr/>
        </p:nvSpPr>
        <p:spPr bwMode="auto">
          <a:xfrm>
            <a:off x="7597775" y="5159375"/>
            <a:ext cx="1233488" cy="1449388"/>
          </a:xfrm>
          <a:prstGeom prst="ellipse">
            <a:avLst/>
          </a:prstGeom>
          <a:solidFill>
            <a:srgbClr val="FFFF00">
              <a:alpha val="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1032" name="Oval 7"/>
          <p:cNvSpPr>
            <a:spLocks noChangeArrowheads="1"/>
          </p:cNvSpPr>
          <p:nvPr/>
        </p:nvSpPr>
        <p:spPr bwMode="auto">
          <a:xfrm>
            <a:off x="7812088" y="5254625"/>
            <a:ext cx="585787" cy="858838"/>
          </a:xfrm>
          <a:prstGeom prst="ellipse">
            <a:avLst/>
          </a:prstGeom>
          <a:solidFill>
            <a:srgbClr val="FFFF00">
              <a:alpha val="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1033" name="Oval 69"/>
          <p:cNvSpPr>
            <a:spLocks noChangeArrowheads="1"/>
          </p:cNvSpPr>
          <p:nvPr/>
        </p:nvSpPr>
        <p:spPr bwMode="auto">
          <a:xfrm>
            <a:off x="8169275" y="5921375"/>
            <a:ext cx="514350" cy="630238"/>
          </a:xfrm>
          <a:prstGeom prst="ellipse">
            <a:avLst/>
          </a:prstGeom>
          <a:solidFill>
            <a:srgbClr val="FFFF00">
              <a:alpha val="9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5E-6 3.33333E-6 L -0.15261 0.018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800" y="90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2.22222E-6 L -0.13334 0.0333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5900" y="17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1.11111E-6 L -0.17083 -0.0055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70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.55556E-7 -1.11111E-6 L -0.03715 -0.005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2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29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32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35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bldLvl="0" animBg="1" autoUpdateAnimBg="0"/>
      <p:bldP spid="1030" grpId="1" bldLvl="0" animBg="1" autoUpdateAnimBg="0"/>
      <p:bldP spid="1030" grpId="2" bldLvl="0" animBg="1" autoUpdateAnimBg="0"/>
      <p:bldP spid="1031" grpId="0" bldLvl="0" animBg="1" autoUpdateAnimBg="0"/>
      <p:bldP spid="1031" grpId="1" bldLvl="0" animBg="1" autoUpdateAnimBg="0"/>
      <p:bldP spid="1031" grpId="2" bldLvl="0" animBg="1" autoUpdateAnimBg="0"/>
      <p:bldP spid="1032" grpId="0" bldLvl="0" animBg="1" autoUpdateAnimBg="0"/>
      <p:bldP spid="1032" grpId="1" bldLvl="0" animBg="1" autoUpdateAnimBg="0"/>
      <p:bldP spid="1032" grpId="2" bldLvl="0" animBg="1" autoUpdateAnimBg="0"/>
      <p:bldP spid="1033" grpId="0" bldLvl="0" animBg="1" autoUpdateAnimBg="0"/>
      <p:bldP spid="1033" grpId="1" bldLvl="0" animBg="1" autoUpdateAnimBg="0"/>
      <p:bldP spid="1033" grpId="2" bldLvl="0" animBg="1" autoUpdateAnimBg="0"/>
    </p:bldLst>
  </p:timing>
  <p:txStyles>
    <p:titleStyle>
      <a:lvl1pPr marL="9144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+mj-lt"/>
          <a:ea typeface="+mj-ea"/>
          <a:cs typeface="+mj-cs"/>
          <a:sym typeface="幼圆" charset="0"/>
        </a:defRPr>
      </a:lvl1pPr>
      <a:lvl2pPr marL="9144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2pPr>
      <a:lvl3pPr marL="9144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3pPr>
      <a:lvl4pPr marL="9144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4pPr>
      <a:lvl5pPr marL="9144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5pPr>
      <a:lvl6pPr marL="13716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6pPr>
      <a:lvl7pPr marL="18288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7pPr>
      <a:lvl8pPr marL="22860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8pPr>
      <a:lvl9pPr marL="2743200" indent="-914400" algn="l" rtl="0" fontAlgn="base">
        <a:spcBef>
          <a:spcPct val="0"/>
        </a:spcBef>
        <a:spcAft>
          <a:spcPct val="0"/>
        </a:spcAft>
        <a:defRPr kumimoji="1" sz="4000">
          <a:solidFill>
            <a:schemeClr val="accent1"/>
          </a:solidFill>
          <a:latin typeface="Century Gothic" charset="0"/>
          <a:ea typeface="幼圆" charset="0"/>
          <a:cs typeface="幼圆" charset="0"/>
          <a:sym typeface="幼圆" charset="0"/>
        </a:defRPr>
      </a:lvl9pPr>
    </p:titleStyle>
    <p:bodyStyle>
      <a:lvl1pPr marL="34290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24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1pPr>
      <a:lvl2pPr marL="639763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22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2pPr>
      <a:lvl3pPr marL="914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20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3pPr>
      <a:lvl4pPr marL="1123950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4pPr>
      <a:lvl5pPr marL="1325563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16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5pPr>
      <a:lvl6pPr marL="1782763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16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6pPr>
      <a:lvl7pPr marL="2239963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16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7pPr>
      <a:lvl8pPr marL="2697163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16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8pPr>
      <a:lvl9pPr marL="3154363" indent="-227013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Char char=""/>
        <a:defRPr kumimoji="1" sz="1600">
          <a:solidFill>
            <a:schemeClr val="tx2"/>
          </a:solidFill>
          <a:latin typeface="+mn-lt"/>
          <a:ea typeface="+mn-ea"/>
          <a:cs typeface="+mn-cs"/>
          <a:sym typeface="幼圆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315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3316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ransition xmlns:p14="http://schemas.microsoft.com/office/powerpoint/2010/main">
    <p:fade thruBlk="1"/>
  </p:transition>
  <p:txStyles>
    <p:titleStyle>
      <a:lvl1pPr algn="l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2pPr>
      <a:lvl3pPr algn="l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3pPr>
      <a:lvl4pPr algn="l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4pPr>
      <a:lvl5pPr algn="l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Calibri" charset="0"/>
          <a:ea typeface="微软雅黑" charset="0"/>
          <a:cs typeface="微软雅黑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16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16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64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fld id="{0EE948DB-4220-0547-A682-095D879D190B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72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72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84F4A2A8-2147-7847-91F0-D2826C4A33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3079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rgbClr val="0033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rgbClr val="0033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600">
          <a:solidFill>
            <a:srgbClr val="0033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rgbClr val="003366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64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fld id="{82BFC994-FF50-AD41-A659-FF9375C0F665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72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72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D11C71DF-FDB1-3B4F-887E-6B36E9ED49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5127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3945" r:id="rId2"/>
    <p:sldLayoutId id="2147483946" r:id="rId3"/>
    <p:sldLayoutId id="2147483947" r:id="rId4"/>
    <p:sldLayoutId id="2147483948" r:id="rId5"/>
    <p:sldLayoutId id="2147483949" r:id="rId6"/>
    <p:sldLayoutId id="2147483950" r:id="rId7"/>
    <p:sldLayoutId id="2147483951" r:id="rId8"/>
    <p:sldLayoutId id="2147483952" r:id="rId9"/>
    <p:sldLayoutId id="2147483953" r:id="rId10"/>
    <p:sldLayoutId id="2147483954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rgbClr val="0033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rgbClr val="0033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600">
          <a:solidFill>
            <a:srgbClr val="0033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rgbClr val="003366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마스터</a:t>
            </a:r>
            <a:r>
              <a:rPr lang="en-US" altLang="zh-CN"/>
              <a:t> </a:t>
            </a:r>
            <a:r>
              <a:rPr lang="zh-CN" altLang="en-US"/>
              <a:t>제목</a:t>
            </a:r>
            <a:r>
              <a:rPr lang="en-US" altLang="zh-CN"/>
              <a:t> </a:t>
            </a:r>
            <a:r>
              <a:rPr lang="zh-CN" altLang="en-US"/>
              <a:t>스타일</a:t>
            </a:r>
            <a:r>
              <a:rPr lang="en-US" altLang="zh-CN"/>
              <a:t> </a:t>
            </a:r>
            <a:r>
              <a:rPr lang="zh-CN" altLang="en-US"/>
              <a:t>편집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마스터</a:t>
            </a:r>
            <a:r>
              <a:rPr lang="en-US" altLang="zh-CN"/>
              <a:t> </a:t>
            </a:r>
            <a:r>
              <a:rPr lang="zh-CN" altLang="en-US"/>
              <a:t>텍스트</a:t>
            </a:r>
            <a:r>
              <a:rPr lang="en-US" altLang="zh-CN"/>
              <a:t> </a:t>
            </a:r>
            <a:r>
              <a:rPr lang="zh-CN" altLang="en-US"/>
              <a:t>스타일을</a:t>
            </a:r>
            <a:r>
              <a:rPr lang="en-US" altLang="zh-CN"/>
              <a:t> </a:t>
            </a:r>
            <a:r>
              <a:rPr lang="zh-CN" altLang="en-US"/>
              <a:t>편집합니다</a:t>
            </a:r>
            <a:endParaRPr lang="en-US" altLang="zh-CN"/>
          </a:p>
          <a:p>
            <a:pPr lvl="1"/>
            <a:r>
              <a:rPr lang="zh-CN" altLang="en-US"/>
              <a:t>둘째</a:t>
            </a:r>
            <a:r>
              <a:rPr lang="en-US" altLang="zh-CN"/>
              <a:t> </a:t>
            </a:r>
            <a:r>
              <a:rPr lang="zh-CN" altLang="en-US"/>
              <a:t>수준</a:t>
            </a:r>
            <a:endParaRPr lang="en-US" altLang="zh-CN"/>
          </a:p>
          <a:p>
            <a:pPr lvl="2"/>
            <a:r>
              <a:rPr lang="zh-CN" altLang="en-US"/>
              <a:t>셋째</a:t>
            </a:r>
            <a:r>
              <a:rPr lang="en-US" altLang="zh-CN"/>
              <a:t> </a:t>
            </a:r>
            <a:r>
              <a:rPr lang="zh-CN" altLang="en-US"/>
              <a:t>수준</a:t>
            </a:r>
            <a:endParaRPr lang="en-US" altLang="zh-CN"/>
          </a:p>
          <a:p>
            <a:pPr lvl="3"/>
            <a:r>
              <a:rPr lang="zh-CN" altLang="en-US"/>
              <a:t>넷째</a:t>
            </a:r>
            <a:r>
              <a:rPr lang="en-US" altLang="zh-CN"/>
              <a:t> </a:t>
            </a:r>
            <a:r>
              <a:rPr lang="zh-CN" altLang="en-US"/>
              <a:t>수준</a:t>
            </a:r>
            <a:endParaRPr lang="en-US" altLang="zh-CN"/>
          </a:p>
          <a:p>
            <a:pPr lvl="4"/>
            <a:r>
              <a:rPr lang="zh-CN" altLang="en-US"/>
              <a:t>다섯째</a:t>
            </a:r>
            <a:r>
              <a:rPr lang="en-US" altLang="zh-CN"/>
              <a:t> </a:t>
            </a:r>
            <a:r>
              <a:rPr lang="zh-CN" altLang="en-US"/>
              <a:t>수준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fld id="{E2B80F97-FB87-7444-A560-CDD393315C90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2DB20260-D5AC-5E48-8005-F2F2B8CA43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charset="0"/>
          <a:ea typeface="Gulim" charset="0"/>
          <a:cs typeface="Gulim" charset="0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charset="0"/>
          <a:ea typeface="Gulim" charset="0"/>
          <a:cs typeface="Gulim" charset="0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charset="0"/>
          <a:ea typeface="Gulim" charset="0"/>
          <a:cs typeface="Gulim" charset="0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charset="0"/>
          <a:ea typeface="Gulim" charset="0"/>
          <a:cs typeface="Gulim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charset="0"/>
          <a:ea typeface="Gulim" charset="0"/>
          <a:cs typeface="Gulim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charset="0"/>
          <a:ea typeface="Gulim" charset="0"/>
          <a:cs typeface="Gulim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charset="0"/>
          <a:ea typeface="Gulim" charset="0"/>
          <a:cs typeface="Gulim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ulim" charset="0"/>
          <a:ea typeface="Gulim" charset="0"/>
          <a:cs typeface="Gulim" charset="0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62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mbria" charset="0"/>
              </a:rPr>
              <a:t>单击此处编辑母版标题样式</a:t>
            </a:r>
          </a:p>
        </p:txBody>
      </p:sp>
      <p:sp>
        <p:nvSpPr>
          <p:cNvPr id="51203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charset="0"/>
              </a:rPr>
              <a:t>单击此处编辑母版文本样式</a:t>
            </a:r>
            <a:endParaRPr lang="en-US" altLang="zh-CN">
              <a:sym typeface="Calibri" charset="0"/>
            </a:endParaRPr>
          </a:p>
          <a:p>
            <a:pPr lvl="1"/>
            <a:r>
              <a:rPr lang="zh-CN" altLang="en-US">
                <a:sym typeface="Calibri" charset="0"/>
              </a:rPr>
              <a:t>第二级</a:t>
            </a:r>
            <a:endParaRPr lang="en-US" altLang="zh-CN">
              <a:sym typeface="Calibri" charset="0"/>
            </a:endParaRPr>
          </a:p>
          <a:p>
            <a:pPr lvl="2"/>
            <a:r>
              <a:rPr lang="zh-CN" altLang="en-US">
                <a:sym typeface="Calibri" charset="0"/>
              </a:rPr>
              <a:t>第三级</a:t>
            </a:r>
            <a:endParaRPr lang="en-US" altLang="zh-CN">
              <a:sym typeface="Calibri" charset="0"/>
            </a:endParaRPr>
          </a:p>
          <a:p>
            <a:pPr lvl="3"/>
            <a:r>
              <a:rPr lang="zh-CN" altLang="en-US">
                <a:sym typeface="Calibri" charset="0"/>
              </a:rPr>
              <a:t>第四级</a:t>
            </a:r>
            <a:endParaRPr lang="en-US" altLang="zh-CN">
              <a:sym typeface="Calibri" charset="0"/>
            </a:endParaRPr>
          </a:p>
          <a:p>
            <a:pPr lvl="4"/>
            <a:r>
              <a:rPr lang="zh-CN" altLang="en-US">
                <a:sym typeface="Calibri" charset="0"/>
              </a:rPr>
              <a:t>第五级</a:t>
            </a:r>
          </a:p>
        </p:txBody>
      </p:sp>
      <p:sp>
        <p:nvSpPr>
          <p:cNvPr id="8196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525" y="6483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FDA1AFE-52B8-F34D-BE0D-116C30FC9A13}" type="datetime1">
              <a:rPr lang="zh-CN" altLang="en-US"/>
              <a:pPr>
                <a:defRPr/>
              </a:pPr>
              <a:t>13-7-25</a:t>
            </a:fld>
            <a:endParaRPr lang="zh-CN" altLang="en-US" sz="1800"/>
          </a:p>
        </p:txBody>
      </p:sp>
      <p:sp>
        <p:nvSpPr>
          <p:cNvPr id="8197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83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198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92938" y="6483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97594FB-BB4B-964D-BBC4-AFD3E01DE7C7}" type="slidenum">
              <a:rPr lang="zh-CN" altLang="en-US"/>
              <a:pPr>
                <a:defRPr/>
              </a:pPr>
              <a:t>‹#›</a:t>
            </a:fld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+mj-lt"/>
          <a:ea typeface="+mj-ea"/>
          <a:cs typeface="+mj-cs"/>
          <a:sym typeface="Cambria" charset="0"/>
        </a:defRPr>
      </a:lvl1pPr>
      <a:lvl2pPr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2pPr>
      <a:lvl3pPr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3pPr>
      <a:lvl4pPr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4pPr>
      <a:lvl5pPr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Cambria" charset="0"/>
          <a:ea typeface="华文行楷" charset="0"/>
          <a:cs typeface="华文行楷" charset="0"/>
          <a:sym typeface="Cambria" charset="0"/>
        </a:defRPr>
      </a:lvl9pPr>
    </p:titleStyle>
    <p:bodyStyle>
      <a:lvl1pPr marL="342900" indent="-3429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Cambria" charset="0"/>
        <a:buChar char="+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–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 2" charset="0"/>
        <a:buChar char="Ï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90000"/>
        <a:buFont typeface="Calibri" charset="0"/>
        <a:buChar char="÷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=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=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=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=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defTabSz="0" rtl="0" fontAlgn="base">
        <a:spcBef>
          <a:spcPct val="20000"/>
        </a:spcBef>
        <a:spcAft>
          <a:spcPct val="0"/>
        </a:spcAft>
        <a:buClr>
          <a:schemeClr val="tx2"/>
        </a:buClr>
        <a:buSzPct val="100000"/>
        <a:buFont typeface="Cambria" charset="0"/>
        <a:buChar char="=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622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charset="0"/>
              </a:rPr>
              <a:t>单击此处编辑母版标题样式</a:t>
            </a:r>
          </a:p>
        </p:txBody>
      </p:sp>
      <p:sp>
        <p:nvSpPr>
          <p:cNvPr id="6349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charset="0"/>
              </a:rPr>
              <a:t>单击此处编辑母版文本样式</a:t>
            </a:r>
            <a:endParaRPr lang="en-US" altLang="zh-CN">
              <a:sym typeface="Calibri" charset="0"/>
            </a:endParaRPr>
          </a:p>
          <a:p>
            <a:pPr lvl="1"/>
            <a:r>
              <a:rPr lang="zh-CN" altLang="en-US">
                <a:sym typeface="Calibri" charset="0"/>
              </a:rPr>
              <a:t>第二级</a:t>
            </a:r>
            <a:endParaRPr lang="en-US" altLang="zh-CN">
              <a:sym typeface="Calibri" charset="0"/>
            </a:endParaRPr>
          </a:p>
          <a:p>
            <a:pPr lvl="2"/>
            <a:r>
              <a:rPr lang="zh-CN" altLang="en-US">
                <a:sym typeface="Calibri" charset="0"/>
              </a:rPr>
              <a:t>第三级</a:t>
            </a:r>
            <a:endParaRPr lang="en-US" altLang="zh-CN">
              <a:sym typeface="Calibri" charset="0"/>
            </a:endParaRPr>
          </a:p>
          <a:p>
            <a:pPr lvl="3"/>
            <a:r>
              <a:rPr lang="zh-CN" altLang="en-US">
                <a:sym typeface="Calibri" charset="0"/>
              </a:rPr>
              <a:t>第四级</a:t>
            </a:r>
            <a:endParaRPr lang="en-US" altLang="zh-CN">
              <a:sym typeface="Calibri" charset="0"/>
            </a:endParaRPr>
          </a:p>
          <a:p>
            <a:pPr lvl="4"/>
            <a:r>
              <a:rPr lang="zh-CN" altLang="en-US">
                <a:sym typeface="Calibri" charset="0"/>
              </a:rPr>
              <a:t>第五级</a:t>
            </a:r>
          </a:p>
        </p:txBody>
      </p:sp>
      <p:sp>
        <p:nvSpPr>
          <p:cNvPr id="922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32AC779C-8954-A448-B311-6E72D30B7936}" type="datetime1">
              <a:rPr 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922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0D57DC7-199F-254D-9F54-8ADE2D3F0C5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6349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" b="954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  <p:sldLayoutId id="2147483986" r:id="rId10"/>
    <p:sldLayoutId id="2147483987" r:id="rId11"/>
  </p:sldLayoutIdLst>
  <p:txStyles>
    <p:titleStyle>
      <a:lvl1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" charset="0"/>
        </a:defRPr>
      </a:lvl1pPr>
      <a:lvl2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2pPr>
      <a:lvl3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3pPr>
      <a:lvl4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4pPr>
      <a:lvl5pPr marL="914400" indent="-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宋体" charset="0"/>
          <a:cs typeface="宋体" charset="0"/>
          <a:sym typeface="Calibri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800">
          <a:solidFill>
            <a:schemeClr val="tx1"/>
          </a:solidFill>
          <a:latin typeface="+mn-lt"/>
          <a:ea typeface="+mn-ea"/>
          <a:sym typeface="Calibri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sym typeface="Calibri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kumimoji="1" sz="2000">
          <a:solidFill>
            <a:schemeClr val="tx1"/>
          </a:solidFill>
          <a:latin typeface="+mn-lt"/>
          <a:ea typeface="+mn-ea"/>
          <a:sym typeface="Calibri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sym typeface="Calibri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6225"/>
            <a:ext cx="8229600" cy="114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64288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/>
            </a:lvl1pPr>
          </a:lstStyle>
          <a:p>
            <a:pPr>
              <a:defRPr/>
            </a:pPr>
            <a:fld id="{D3AEB336-D12C-764D-BAD0-B70BC0343086}" type="datetimeFigureOut">
              <a:rPr lang="en-US" altLang="zh-CN"/>
              <a:pPr>
                <a:defRPr/>
              </a:pPr>
              <a:t>13-7-25</a:t>
            </a:fld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72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72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pPr>
              <a:defRPr/>
            </a:pPr>
            <a:fld id="{24E3C7FA-3A30-DA42-8CA9-D18014683B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47" name="矩形 6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0D0D0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2pPr>
      <a:lvl3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3pPr>
      <a:lvl4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4pPr>
      <a:lvl5pPr algn="l" rtl="0" fontAlgn="base">
        <a:spcBef>
          <a:spcPct val="0"/>
        </a:spcBef>
        <a:spcAft>
          <a:spcPct val="0"/>
        </a:spcAft>
        <a:defRPr kumimoji="1"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charset="0"/>
          <a:ea typeface="微软雅黑" charset="0"/>
          <a:cs typeface="微软雅黑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rgbClr val="003366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>
          <a:solidFill>
            <a:srgbClr val="003366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1600">
          <a:solidFill>
            <a:srgbClr val="003366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1600">
          <a:solidFill>
            <a:srgbClr val="003366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003366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 Light" charset="0"/>
              </a:rPr>
              <a:t>单击此处编辑母版标题样式</a:t>
            </a:r>
          </a:p>
        </p:txBody>
      </p:sp>
      <p:sp>
        <p:nvSpPr>
          <p:cNvPr id="8806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>
                <a:sym typeface="Calibri" charset="0"/>
              </a:rPr>
              <a:t>单击此处编辑母版文本样式</a:t>
            </a:r>
            <a:endParaRPr lang="en-US" altLang="zh-CN">
              <a:sym typeface="Calibri" charset="0"/>
            </a:endParaRPr>
          </a:p>
          <a:p>
            <a:pPr lvl="1"/>
            <a:r>
              <a:rPr lang="zh-CN" altLang="en-US">
                <a:sym typeface="Calibri" charset="0"/>
              </a:rPr>
              <a:t>第二级</a:t>
            </a:r>
            <a:endParaRPr lang="en-US" altLang="zh-CN">
              <a:sym typeface="Calibri" charset="0"/>
            </a:endParaRPr>
          </a:p>
          <a:p>
            <a:pPr lvl="2"/>
            <a:r>
              <a:rPr lang="zh-CN" altLang="en-US">
                <a:sym typeface="Calibri" charset="0"/>
              </a:rPr>
              <a:t>第三级</a:t>
            </a:r>
            <a:endParaRPr lang="en-US" altLang="zh-CN">
              <a:sym typeface="Calibri" charset="0"/>
            </a:endParaRPr>
          </a:p>
          <a:p>
            <a:pPr lvl="3"/>
            <a:r>
              <a:rPr lang="zh-CN" altLang="en-US">
                <a:sym typeface="Calibri" charset="0"/>
              </a:rPr>
              <a:t>第四级</a:t>
            </a:r>
            <a:endParaRPr lang="en-US" altLang="zh-CN">
              <a:sym typeface="Calibri" charset="0"/>
            </a:endParaRPr>
          </a:p>
          <a:p>
            <a:pPr lvl="4"/>
            <a:r>
              <a:rPr lang="zh-CN" altLang="en-US">
                <a:sym typeface="Calibri" charset="0"/>
              </a:rPr>
              <a:t>第五级</a:t>
            </a:r>
          </a:p>
        </p:txBody>
      </p:sp>
      <p:sp>
        <p:nvSpPr>
          <p:cNvPr id="12292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63EB506-9A5B-8D47-ACFE-4A508D6B1753}" type="datetime1">
              <a:rPr lang="zh-CN" altLang="en-US"/>
              <a:pPr>
                <a:defRPr/>
              </a:pPr>
              <a:t>13-7-25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2293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2294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E96527B-38E6-5C4F-82F9-7675AD76C0C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</p:sldLayoutIdLst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 Light" charset="0"/>
          <a:ea typeface="宋体" charset="0"/>
          <a:cs typeface="宋体" charset="0"/>
          <a:sym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umimoji="1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audio" Target="../media/audio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20" Type="http://schemas.openxmlformats.org/officeDocument/2006/relationships/image" Target="../media/image30.png"/><Relationship Id="rId21" Type="http://schemas.openxmlformats.org/officeDocument/2006/relationships/image" Target="../media/image31.png"/><Relationship Id="rId22" Type="http://schemas.openxmlformats.org/officeDocument/2006/relationships/image" Target="../media/image32.png"/><Relationship Id="rId23" Type="http://schemas.openxmlformats.org/officeDocument/2006/relationships/image" Target="../media/image33.png"/><Relationship Id="rId24" Type="http://schemas.openxmlformats.org/officeDocument/2006/relationships/image" Target="../media/image34.png"/><Relationship Id="rId25" Type="http://schemas.openxmlformats.org/officeDocument/2006/relationships/image" Target="../media/image35.png"/><Relationship Id="rId26" Type="http://schemas.openxmlformats.org/officeDocument/2006/relationships/image" Target="../media/image36.png"/><Relationship Id="rId27" Type="http://schemas.openxmlformats.org/officeDocument/2006/relationships/image" Target="../media/image37.pn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2" Type="http://schemas.openxmlformats.org/officeDocument/2006/relationships/image" Target="../media/image22.png"/><Relationship Id="rId13" Type="http://schemas.openxmlformats.org/officeDocument/2006/relationships/image" Target="../media/image23.png"/><Relationship Id="rId14" Type="http://schemas.openxmlformats.org/officeDocument/2006/relationships/image" Target="../media/image24.png"/><Relationship Id="rId15" Type="http://schemas.openxmlformats.org/officeDocument/2006/relationships/image" Target="../media/image25.png"/><Relationship Id="rId16" Type="http://schemas.openxmlformats.org/officeDocument/2006/relationships/image" Target="../media/image26.png"/><Relationship Id="rId17" Type="http://schemas.openxmlformats.org/officeDocument/2006/relationships/image" Target="../media/image27.png"/><Relationship Id="rId18" Type="http://schemas.openxmlformats.org/officeDocument/2006/relationships/image" Target="../media/image28.png"/><Relationship Id="rId19" Type="http://schemas.openxmlformats.org/officeDocument/2006/relationships/image" Target="../media/image29.png"/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39.jpeg"/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40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4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WordArt 2"/>
          <p:cNvSpPr>
            <a:spLocks noChangeArrowheads="1" noChangeShapeType="1"/>
          </p:cNvSpPr>
          <p:nvPr/>
        </p:nvSpPr>
        <p:spPr bwMode="auto">
          <a:xfrm>
            <a:off x="3706813" y="2740025"/>
            <a:ext cx="420687" cy="1476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9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我</a:t>
            </a:r>
          </a:p>
        </p:txBody>
      </p:sp>
      <p:sp>
        <p:nvSpPr>
          <p:cNvPr id="14339" name="WordArt 3"/>
          <p:cNvSpPr>
            <a:spLocks noChangeArrowheads="1" noChangeShapeType="1"/>
          </p:cNvSpPr>
          <p:nvPr/>
        </p:nvSpPr>
        <p:spPr bwMode="auto">
          <a:xfrm>
            <a:off x="3419475" y="3244850"/>
            <a:ext cx="2160588" cy="10382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微软雅黑"/>
                <a:ea typeface="微软雅黑"/>
                <a:cs typeface="微软雅黑"/>
              </a:rPr>
              <a:t>是</a:t>
            </a:r>
          </a:p>
        </p:txBody>
      </p:sp>
      <p:sp>
        <p:nvSpPr>
          <p:cNvPr id="14340" name="WordArt 4"/>
          <p:cNvSpPr>
            <a:spLocks noChangeArrowheads="1" noChangeShapeType="1"/>
          </p:cNvSpPr>
          <p:nvPr/>
        </p:nvSpPr>
        <p:spPr bwMode="auto">
          <a:xfrm>
            <a:off x="3419475" y="2709863"/>
            <a:ext cx="2162175" cy="5349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卧底</a:t>
            </a:r>
          </a:p>
        </p:txBody>
      </p:sp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0" y="5949950"/>
            <a:ext cx="9144000" cy="90805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advClick="0" advTm="0">
    <p:sndAc>
      <p:stSnd>
        <p:snd r:embed="rId2" name="ABCD.wav"/>
      </p:stSnd>
    </p:sndAc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0" presetID="0" presetClass="path" presetSubtype="0" ac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556E-7 7.40741E-7 L -0.09375 7.40741E-7 " pathEditMode="relative" rAng="0" ptsTypes="AA">
                                      <p:cBhvr>
                                        <p:cTn id="11" dur="1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42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1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1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 animBg="1"/>
      <p:bldP spid="14338" grpId="1" animBg="1"/>
      <p:bldP spid="14339" grpId="0" animBg="1"/>
      <p:bldP spid="143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69"/>
          <p:cNvSpPr>
            <a:spLocks noChangeArrowheads="1"/>
          </p:cNvSpPr>
          <p:nvPr/>
        </p:nvSpPr>
        <p:spPr bwMode="auto">
          <a:xfrm>
            <a:off x="-1941513" y="-231775"/>
            <a:ext cx="11437938" cy="8078788"/>
          </a:xfrm>
          <a:custGeom>
            <a:avLst/>
            <a:gdLst>
              <a:gd name="T0" fmla="*/ 10579324 w 11444721"/>
              <a:gd name="T1" fmla="*/ 6478444 h 6064138"/>
              <a:gd name="T2" fmla="*/ 8812586 w 11444721"/>
              <a:gd name="T3" fmla="*/ 5073557 h 6064138"/>
              <a:gd name="T4" fmla="*/ 9690847 w 11444721"/>
              <a:gd name="T5" fmla="*/ 6244291 h 6064138"/>
              <a:gd name="T6" fmla="*/ 7577127 w 11444721"/>
              <a:gd name="T7" fmla="*/ 5307710 h 6064138"/>
              <a:gd name="T8" fmla="*/ 8631045 w 11444721"/>
              <a:gd name="T9" fmla="*/ 5307710 h 6064138"/>
              <a:gd name="T10" fmla="*/ 6512993 w 11444721"/>
              <a:gd name="T11" fmla="*/ 6244291 h 6064138"/>
              <a:gd name="T12" fmla="*/ 7391254 w 11444721"/>
              <a:gd name="T13" fmla="*/ 5073557 h 6064138"/>
              <a:gd name="T14" fmla="*/ 5633580 w 11444721"/>
              <a:gd name="T15" fmla="*/ 6478444 h 6064138"/>
              <a:gd name="T16" fmla="*/ 5633580 w 11444721"/>
              <a:gd name="T17" fmla="*/ 5073557 h 6064138"/>
              <a:gd name="T18" fmla="*/ 5272051 w 11444721"/>
              <a:gd name="T19" fmla="*/ 6478444 h 6064138"/>
              <a:gd name="T20" fmla="*/ 3511063 w 11444721"/>
              <a:gd name="T21" fmla="*/ 5073557 h 6064138"/>
              <a:gd name="T22" fmla="*/ 4389324 w 11444721"/>
              <a:gd name="T23" fmla="*/ 6244291 h 6064138"/>
              <a:gd name="T24" fmla="*/ 2271272 w 11444721"/>
              <a:gd name="T25" fmla="*/ 5307710 h 6064138"/>
              <a:gd name="T26" fmla="*/ 3325190 w 11444721"/>
              <a:gd name="T27" fmla="*/ 5307710 h 6064138"/>
              <a:gd name="T28" fmla="*/ 9701063 w 11444721"/>
              <a:gd name="T29" fmla="*/ 4829588 h 6064138"/>
              <a:gd name="T30" fmla="*/ 10579324 w 11444721"/>
              <a:gd name="T31" fmla="*/ 3658854 h 6064138"/>
              <a:gd name="T32" fmla="*/ 8812586 w 11444721"/>
              <a:gd name="T33" fmla="*/ 5063741 h 6064138"/>
              <a:gd name="T34" fmla="*/ 8812586 w 11444721"/>
              <a:gd name="T35" fmla="*/ 3658854 h 6064138"/>
              <a:gd name="T36" fmla="*/ 8455388 w 11444721"/>
              <a:gd name="T37" fmla="*/ 5063741 h 6064138"/>
              <a:gd name="T38" fmla="*/ 6688649 w 11444721"/>
              <a:gd name="T39" fmla="*/ 3658854 h 6064138"/>
              <a:gd name="T40" fmla="*/ 7566911 w 11444721"/>
              <a:gd name="T41" fmla="*/ 4829588 h 6064138"/>
              <a:gd name="T42" fmla="*/ 5457923 w 11444721"/>
              <a:gd name="T43" fmla="*/ 3893007 h 6064138"/>
              <a:gd name="T44" fmla="*/ 6511841 w 11444721"/>
              <a:gd name="T45" fmla="*/ 3893007 h 6064138"/>
              <a:gd name="T46" fmla="*/ 4393789 w 11444721"/>
              <a:gd name="T47" fmla="*/ 4829588 h 6064138"/>
              <a:gd name="T48" fmla="*/ 5272051 w 11444721"/>
              <a:gd name="T49" fmla="*/ 3658854 h 6064138"/>
              <a:gd name="T50" fmla="*/ 3511063 w 11444721"/>
              <a:gd name="T51" fmla="*/ 5063741 h 6064138"/>
              <a:gd name="T52" fmla="*/ 3511063 w 11444721"/>
              <a:gd name="T53" fmla="*/ 3658854 h 6064138"/>
              <a:gd name="T54" fmla="*/ 3149533 w 11444721"/>
              <a:gd name="T55" fmla="*/ 5063741 h 6064138"/>
              <a:gd name="T56" fmla="*/ 9876720 w 11444721"/>
              <a:gd name="T57" fmla="*/ 2240231 h 6064138"/>
              <a:gd name="T58" fmla="*/ 10754981 w 11444721"/>
              <a:gd name="T59" fmla="*/ 3410965 h 6064138"/>
              <a:gd name="T60" fmla="*/ 8636929 w 11444721"/>
              <a:gd name="T61" fmla="*/ 2474384 h 6064138"/>
              <a:gd name="T62" fmla="*/ 9690847 w 11444721"/>
              <a:gd name="T63" fmla="*/ 2474384 h 6064138"/>
              <a:gd name="T64" fmla="*/ 7577127 w 11444721"/>
              <a:gd name="T65" fmla="*/ 3410965 h 6064138"/>
              <a:gd name="T66" fmla="*/ 8455388 w 11444721"/>
              <a:gd name="T67" fmla="*/ 2240231 h 6064138"/>
              <a:gd name="T68" fmla="*/ 6688649 w 11444721"/>
              <a:gd name="T69" fmla="*/ 3645118 h 6064138"/>
              <a:gd name="T70" fmla="*/ 6688649 w 11444721"/>
              <a:gd name="T71" fmla="*/ 2240231 h 6064138"/>
              <a:gd name="T72" fmla="*/ 6336184 w 11444721"/>
              <a:gd name="T73" fmla="*/ 3645118 h 6064138"/>
              <a:gd name="T74" fmla="*/ 4569446 w 11444721"/>
              <a:gd name="T75" fmla="*/ 2240231 h 6064138"/>
              <a:gd name="T76" fmla="*/ 5447707 w 11444721"/>
              <a:gd name="T77" fmla="*/ 3410965 h 6064138"/>
              <a:gd name="T78" fmla="*/ 3335406 w 11444721"/>
              <a:gd name="T79" fmla="*/ 2474384 h 6064138"/>
              <a:gd name="T80" fmla="*/ 4389324 w 11444721"/>
              <a:gd name="T81" fmla="*/ 2474384 h 6064138"/>
              <a:gd name="T82" fmla="*/ 2271272 w 11444721"/>
              <a:gd name="T83" fmla="*/ 3410965 h 6064138"/>
              <a:gd name="T84" fmla="*/ 3149533 w 11444721"/>
              <a:gd name="T85" fmla="*/ 2240231 h 6064138"/>
              <a:gd name="T86" fmla="*/ 9876720 w 11444721"/>
              <a:gd name="T87" fmla="*/ 2230415 h 6064138"/>
              <a:gd name="T88" fmla="*/ 9876720 w 11444721"/>
              <a:gd name="T89" fmla="*/ 825528 h 6064138"/>
              <a:gd name="T90" fmla="*/ 9515190 w 11444721"/>
              <a:gd name="T91" fmla="*/ 2230415 h 6064138"/>
              <a:gd name="T92" fmla="*/ 7752783 w 11444721"/>
              <a:gd name="T93" fmla="*/ 825528 h 6064138"/>
              <a:gd name="T94" fmla="*/ 8631045 w 11444721"/>
              <a:gd name="T95" fmla="*/ 1996263 h 6064138"/>
              <a:gd name="T96" fmla="*/ 6512993 w 11444721"/>
              <a:gd name="T97" fmla="*/ 1059681 h 6064138"/>
              <a:gd name="T98" fmla="*/ 7566911 w 11444721"/>
              <a:gd name="T99" fmla="*/ 1059681 h 6064138"/>
              <a:gd name="T100" fmla="*/ 5457923 w 11444721"/>
              <a:gd name="T101" fmla="*/ 1996263 h 6064138"/>
              <a:gd name="T102" fmla="*/ 6336184 w 11444721"/>
              <a:gd name="T103" fmla="*/ 825528 h 6064138"/>
              <a:gd name="T104" fmla="*/ 4569446 w 11444721"/>
              <a:gd name="T105" fmla="*/ 2230415 h 6064138"/>
              <a:gd name="T106" fmla="*/ 4569446 w 11444721"/>
              <a:gd name="T107" fmla="*/ 825528 h 6064138"/>
              <a:gd name="T108" fmla="*/ 4213667 w 11444721"/>
              <a:gd name="T109" fmla="*/ 2230415 h 6064138"/>
              <a:gd name="T110" fmla="*/ 2446929 w 11444721"/>
              <a:gd name="T111" fmla="*/ 825528 h 6064138"/>
              <a:gd name="T112" fmla="*/ 3325190 w 11444721"/>
              <a:gd name="T113" fmla="*/ 1996263 h 6064138"/>
              <a:gd name="T114" fmla="*/ 1696795 w 11444721"/>
              <a:gd name="T115" fmla="*/ 0 h 6064138"/>
              <a:gd name="T116" fmla="*/ 11375623 w 11444721"/>
              <a:gd name="T117" fmla="*/ 8078788 h 6064138"/>
              <a:gd name="T118" fmla="*/ 0 w 11444721"/>
              <a:gd name="T119" fmla="*/ 0 h 60641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1444721"/>
              <a:gd name="T181" fmla="*/ 0 h 6064138"/>
              <a:gd name="T182" fmla="*/ 11444721 w 11444721"/>
              <a:gd name="T183" fmla="*/ 6064138 h 6064138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1444721" h="6064138">
                <a:moveTo>
                  <a:pt x="9882577" y="3808337"/>
                </a:moveTo>
                <a:cubicBezTo>
                  <a:pt x="9785507" y="3808337"/>
                  <a:pt x="9706816" y="3887028"/>
                  <a:pt x="9706816" y="3984098"/>
                </a:cubicBezTo>
                <a:lnTo>
                  <a:pt x="9706816" y="4687119"/>
                </a:lnTo>
                <a:cubicBezTo>
                  <a:pt x="9706816" y="4784189"/>
                  <a:pt x="9785507" y="4862880"/>
                  <a:pt x="9882577" y="4862880"/>
                </a:cubicBezTo>
                <a:lnTo>
                  <a:pt x="10585598" y="4862880"/>
                </a:lnTo>
                <a:cubicBezTo>
                  <a:pt x="10682668" y="4862880"/>
                  <a:pt x="10761359" y="4784189"/>
                  <a:pt x="10761359" y="4687119"/>
                </a:cubicBezTo>
                <a:lnTo>
                  <a:pt x="10761359" y="3984098"/>
                </a:lnTo>
                <a:cubicBezTo>
                  <a:pt x="10761359" y="3887028"/>
                  <a:pt x="10682668" y="3808337"/>
                  <a:pt x="10585598" y="3808337"/>
                </a:cubicBezTo>
                <a:lnTo>
                  <a:pt x="9882577" y="3808337"/>
                </a:lnTo>
                <a:close/>
                <a:moveTo>
                  <a:pt x="8817812" y="3808337"/>
                </a:moveTo>
                <a:cubicBezTo>
                  <a:pt x="8720742" y="3808337"/>
                  <a:pt x="8642051" y="3887028"/>
                  <a:pt x="8642051" y="3984098"/>
                </a:cubicBezTo>
                <a:lnTo>
                  <a:pt x="8642051" y="4687119"/>
                </a:lnTo>
                <a:cubicBezTo>
                  <a:pt x="8642051" y="4784189"/>
                  <a:pt x="8720742" y="4862880"/>
                  <a:pt x="8817812" y="4862880"/>
                </a:cubicBezTo>
                <a:lnTo>
                  <a:pt x="9520833" y="4862880"/>
                </a:lnTo>
                <a:cubicBezTo>
                  <a:pt x="9617903" y="4862880"/>
                  <a:pt x="9696594" y="4784189"/>
                  <a:pt x="9696594" y="4687119"/>
                </a:cubicBezTo>
                <a:lnTo>
                  <a:pt x="9696594" y="3984098"/>
                </a:lnTo>
                <a:cubicBezTo>
                  <a:pt x="9696594" y="3887028"/>
                  <a:pt x="9617903" y="3808337"/>
                  <a:pt x="9520833" y="3808337"/>
                </a:cubicBezTo>
                <a:lnTo>
                  <a:pt x="8817812" y="3808337"/>
                </a:lnTo>
                <a:close/>
                <a:moveTo>
                  <a:pt x="7757381" y="3808337"/>
                </a:moveTo>
                <a:cubicBezTo>
                  <a:pt x="7660311" y="3808337"/>
                  <a:pt x="7581620" y="3887028"/>
                  <a:pt x="7581620" y="3984098"/>
                </a:cubicBezTo>
                <a:lnTo>
                  <a:pt x="7581620" y="4687119"/>
                </a:lnTo>
                <a:cubicBezTo>
                  <a:pt x="7581620" y="4784189"/>
                  <a:pt x="7660311" y="4862880"/>
                  <a:pt x="7757381" y="4862880"/>
                </a:cubicBezTo>
                <a:lnTo>
                  <a:pt x="8460402" y="4862880"/>
                </a:lnTo>
                <a:cubicBezTo>
                  <a:pt x="8557472" y="4862880"/>
                  <a:pt x="8636163" y="4784189"/>
                  <a:pt x="8636163" y="4687119"/>
                </a:cubicBezTo>
                <a:lnTo>
                  <a:pt x="8636163" y="3984098"/>
                </a:lnTo>
                <a:cubicBezTo>
                  <a:pt x="8636163" y="3887028"/>
                  <a:pt x="8557472" y="3808337"/>
                  <a:pt x="8460402" y="3808337"/>
                </a:cubicBezTo>
                <a:lnTo>
                  <a:pt x="7757381" y="3808337"/>
                </a:lnTo>
                <a:close/>
                <a:moveTo>
                  <a:pt x="6692616" y="3808337"/>
                </a:moveTo>
                <a:cubicBezTo>
                  <a:pt x="6595546" y="3808337"/>
                  <a:pt x="6516855" y="3887028"/>
                  <a:pt x="6516855" y="3984098"/>
                </a:cubicBezTo>
                <a:lnTo>
                  <a:pt x="6516855" y="4687119"/>
                </a:lnTo>
                <a:cubicBezTo>
                  <a:pt x="6516855" y="4784189"/>
                  <a:pt x="6595546" y="4862880"/>
                  <a:pt x="6692616" y="4862880"/>
                </a:cubicBezTo>
                <a:lnTo>
                  <a:pt x="7395637" y="4862880"/>
                </a:lnTo>
                <a:cubicBezTo>
                  <a:pt x="7492707" y="4862880"/>
                  <a:pt x="7571398" y="4784189"/>
                  <a:pt x="7571398" y="4687119"/>
                </a:cubicBezTo>
                <a:lnTo>
                  <a:pt x="7571398" y="3984098"/>
                </a:lnTo>
                <a:cubicBezTo>
                  <a:pt x="7571398" y="3887028"/>
                  <a:pt x="7492707" y="3808337"/>
                  <a:pt x="7395637" y="3808337"/>
                </a:cubicBezTo>
                <a:lnTo>
                  <a:pt x="6692616" y="3808337"/>
                </a:lnTo>
                <a:close/>
                <a:moveTo>
                  <a:pt x="5636921" y="3808337"/>
                </a:moveTo>
                <a:cubicBezTo>
                  <a:pt x="5539851" y="3808337"/>
                  <a:pt x="5461160" y="3887028"/>
                  <a:pt x="5461160" y="3984098"/>
                </a:cubicBezTo>
                <a:lnTo>
                  <a:pt x="5461160" y="4687119"/>
                </a:lnTo>
                <a:cubicBezTo>
                  <a:pt x="5461160" y="4784189"/>
                  <a:pt x="5539851" y="4862880"/>
                  <a:pt x="5636921" y="4862880"/>
                </a:cubicBezTo>
                <a:lnTo>
                  <a:pt x="6339942" y="4862880"/>
                </a:lnTo>
                <a:cubicBezTo>
                  <a:pt x="6437012" y="4862880"/>
                  <a:pt x="6515703" y="4784189"/>
                  <a:pt x="6515703" y="4687119"/>
                </a:cubicBezTo>
                <a:lnTo>
                  <a:pt x="6515703" y="3984098"/>
                </a:lnTo>
                <a:cubicBezTo>
                  <a:pt x="6515703" y="3887028"/>
                  <a:pt x="6437012" y="3808337"/>
                  <a:pt x="6339942" y="3808337"/>
                </a:cubicBezTo>
                <a:lnTo>
                  <a:pt x="5636921" y="3808337"/>
                </a:lnTo>
                <a:close/>
                <a:moveTo>
                  <a:pt x="4572156" y="3808337"/>
                </a:moveTo>
                <a:cubicBezTo>
                  <a:pt x="4475086" y="3808337"/>
                  <a:pt x="4396395" y="3887028"/>
                  <a:pt x="4396395" y="3984098"/>
                </a:cubicBezTo>
                <a:lnTo>
                  <a:pt x="4396395" y="4687119"/>
                </a:lnTo>
                <a:cubicBezTo>
                  <a:pt x="4396395" y="4784189"/>
                  <a:pt x="4475086" y="4862880"/>
                  <a:pt x="4572156" y="4862880"/>
                </a:cubicBezTo>
                <a:lnTo>
                  <a:pt x="5275177" y="4862880"/>
                </a:lnTo>
                <a:cubicBezTo>
                  <a:pt x="5372247" y="4862880"/>
                  <a:pt x="5450938" y="4784189"/>
                  <a:pt x="5450938" y="4687119"/>
                </a:cubicBezTo>
                <a:lnTo>
                  <a:pt x="5450938" y="3984098"/>
                </a:lnTo>
                <a:cubicBezTo>
                  <a:pt x="5450938" y="3887028"/>
                  <a:pt x="5372247" y="3808337"/>
                  <a:pt x="5275177" y="3808337"/>
                </a:cubicBezTo>
                <a:lnTo>
                  <a:pt x="4572156" y="3808337"/>
                </a:lnTo>
                <a:close/>
                <a:moveTo>
                  <a:pt x="3513145" y="3808337"/>
                </a:moveTo>
                <a:cubicBezTo>
                  <a:pt x="3416075" y="3808337"/>
                  <a:pt x="3337384" y="3887028"/>
                  <a:pt x="3337384" y="3984098"/>
                </a:cubicBezTo>
                <a:lnTo>
                  <a:pt x="3337384" y="4687119"/>
                </a:lnTo>
                <a:cubicBezTo>
                  <a:pt x="3337384" y="4784189"/>
                  <a:pt x="3416075" y="4862880"/>
                  <a:pt x="3513145" y="4862880"/>
                </a:cubicBezTo>
                <a:lnTo>
                  <a:pt x="4216166" y="4862880"/>
                </a:lnTo>
                <a:cubicBezTo>
                  <a:pt x="4313236" y="4862880"/>
                  <a:pt x="4391927" y="4784189"/>
                  <a:pt x="4391927" y="4687119"/>
                </a:cubicBezTo>
                <a:lnTo>
                  <a:pt x="4391927" y="3984098"/>
                </a:lnTo>
                <a:cubicBezTo>
                  <a:pt x="4391927" y="3887028"/>
                  <a:pt x="4313236" y="3808337"/>
                  <a:pt x="4216166" y="3808337"/>
                </a:cubicBezTo>
                <a:lnTo>
                  <a:pt x="3513145" y="3808337"/>
                </a:lnTo>
                <a:close/>
                <a:moveTo>
                  <a:pt x="2448380" y="3808337"/>
                </a:moveTo>
                <a:cubicBezTo>
                  <a:pt x="2351310" y="3808337"/>
                  <a:pt x="2272619" y="3887028"/>
                  <a:pt x="2272619" y="3984098"/>
                </a:cubicBezTo>
                <a:lnTo>
                  <a:pt x="2272619" y="4687119"/>
                </a:lnTo>
                <a:cubicBezTo>
                  <a:pt x="2272619" y="4784189"/>
                  <a:pt x="2351310" y="4862880"/>
                  <a:pt x="2448380" y="4862880"/>
                </a:cubicBezTo>
                <a:lnTo>
                  <a:pt x="3151401" y="4862880"/>
                </a:lnTo>
                <a:cubicBezTo>
                  <a:pt x="3248471" y="4862880"/>
                  <a:pt x="3327162" y="4784189"/>
                  <a:pt x="3327162" y="4687119"/>
                </a:cubicBezTo>
                <a:lnTo>
                  <a:pt x="3327162" y="3984098"/>
                </a:lnTo>
                <a:cubicBezTo>
                  <a:pt x="3327162" y="3887028"/>
                  <a:pt x="3248471" y="3808337"/>
                  <a:pt x="3151401" y="3808337"/>
                </a:cubicBezTo>
                <a:lnTo>
                  <a:pt x="2448380" y="3808337"/>
                </a:lnTo>
                <a:close/>
                <a:moveTo>
                  <a:pt x="9882577" y="2746426"/>
                </a:moveTo>
                <a:cubicBezTo>
                  <a:pt x="9785507" y="2746426"/>
                  <a:pt x="9706816" y="2825117"/>
                  <a:pt x="9706816" y="2922187"/>
                </a:cubicBezTo>
                <a:lnTo>
                  <a:pt x="9706816" y="3625208"/>
                </a:lnTo>
                <a:cubicBezTo>
                  <a:pt x="9706816" y="3722278"/>
                  <a:pt x="9785507" y="3800969"/>
                  <a:pt x="9882577" y="3800969"/>
                </a:cubicBezTo>
                <a:lnTo>
                  <a:pt x="10585598" y="3800969"/>
                </a:lnTo>
                <a:cubicBezTo>
                  <a:pt x="10682668" y="3800969"/>
                  <a:pt x="10761359" y="3722278"/>
                  <a:pt x="10761359" y="3625208"/>
                </a:cubicBezTo>
                <a:lnTo>
                  <a:pt x="10761359" y="2922187"/>
                </a:lnTo>
                <a:cubicBezTo>
                  <a:pt x="10761359" y="2825117"/>
                  <a:pt x="10682668" y="2746426"/>
                  <a:pt x="10585598" y="2746426"/>
                </a:cubicBezTo>
                <a:lnTo>
                  <a:pt x="9882577" y="2746426"/>
                </a:lnTo>
                <a:close/>
                <a:moveTo>
                  <a:pt x="8817812" y="2746426"/>
                </a:moveTo>
                <a:cubicBezTo>
                  <a:pt x="8720742" y="2746426"/>
                  <a:pt x="8642051" y="2825117"/>
                  <a:pt x="8642051" y="2922187"/>
                </a:cubicBezTo>
                <a:lnTo>
                  <a:pt x="8642051" y="3625208"/>
                </a:lnTo>
                <a:cubicBezTo>
                  <a:pt x="8642051" y="3722278"/>
                  <a:pt x="8720742" y="3800969"/>
                  <a:pt x="8817812" y="3800969"/>
                </a:cubicBezTo>
                <a:lnTo>
                  <a:pt x="9520833" y="3800969"/>
                </a:lnTo>
                <a:cubicBezTo>
                  <a:pt x="9617903" y="3800969"/>
                  <a:pt x="9696594" y="3722278"/>
                  <a:pt x="9696594" y="3625208"/>
                </a:cubicBezTo>
                <a:lnTo>
                  <a:pt x="9696594" y="2922187"/>
                </a:lnTo>
                <a:cubicBezTo>
                  <a:pt x="9696594" y="2825117"/>
                  <a:pt x="9617903" y="2746426"/>
                  <a:pt x="9520833" y="2746426"/>
                </a:cubicBezTo>
                <a:lnTo>
                  <a:pt x="8817812" y="2746426"/>
                </a:lnTo>
                <a:close/>
                <a:moveTo>
                  <a:pt x="7757381" y="2746426"/>
                </a:moveTo>
                <a:cubicBezTo>
                  <a:pt x="7660311" y="2746426"/>
                  <a:pt x="7581620" y="2825117"/>
                  <a:pt x="7581620" y="2922187"/>
                </a:cubicBezTo>
                <a:lnTo>
                  <a:pt x="7581620" y="3625208"/>
                </a:lnTo>
                <a:cubicBezTo>
                  <a:pt x="7581620" y="3722278"/>
                  <a:pt x="7660311" y="3800969"/>
                  <a:pt x="7757381" y="3800969"/>
                </a:cubicBezTo>
                <a:lnTo>
                  <a:pt x="8460402" y="3800969"/>
                </a:lnTo>
                <a:cubicBezTo>
                  <a:pt x="8557472" y="3800969"/>
                  <a:pt x="8636163" y="3722278"/>
                  <a:pt x="8636163" y="3625208"/>
                </a:cubicBezTo>
                <a:lnTo>
                  <a:pt x="8636163" y="2922187"/>
                </a:lnTo>
                <a:cubicBezTo>
                  <a:pt x="8636163" y="2825117"/>
                  <a:pt x="8557472" y="2746426"/>
                  <a:pt x="8460402" y="2746426"/>
                </a:cubicBezTo>
                <a:lnTo>
                  <a:pt x="7757381" y="2746426"/>
                </a:lnTo>
                <a:close/>
                <a:moveTo>
                  <a:pt x="6692616" y="2746426"/>
                </a:moveTo>
                <a:cubicBezTo>
                  <a:pt x="6595546" y="2746426"/>
                  <a:pt x="6516855" y="2825117"/>
                  <a:pt x="6516855" y="2922187"/>
                </a:cubicBezTo>
                <a:lnTo>
                  <a:pt x="6516855" y="3625208"/>
                </a:lnTo>
                <a:cubicBezTo>
                  <a:pt x="6516855" y="3722278"/>
                  <a:pt x="6595546" y="3800969"/>
                  <a:pt x="6692616" y="3800969"/>
                </a:cubicBezTo>
                <a:lnTo>
                  <a:pt x="7395637" y="3800969"/>
                </a:lnTo>
                <a:cubicBezTo>
                  <a:pt x="7492707" y="3800969"/>
                  <a:pt x="7571398" y="3722278"/>
                  <a:pt x="7571398" y="3625208"/>
                </a:cubicBezTo>
                <a:lnTo>
                  <a:pt x="7571398" y="2922187"/>
                </a:lnTo>
                <a:cubicBezTo>
                  <a:pt x="7571398" y="2825117"/>
                  <a:pt x="7492707" y="2746426"/>
                  <a:pt x="7395637" y="2746426"/>
                </a:cubicBezTo>
                <a:lnTo>
                  <a:pt x="6692616" y="2746426"/>
                </a:lnTo>
                <a:close/>
                <a:moveTo>
                  <a:pt x="5636921" y="2746426"/>
                </a:moveTo>
                <a:cubicBezTo>
                  <a:pt x="5539851" y="2746426"/>
                  <a:pt x="5461160" y="2825117"/>
                  <a:pt x="5461160" y="2922187"/>
                </a:cubicBezTo>
                <a:lnTo>
                  <a:pt x="5461160" y="3625208"/>
                </a:lnTo>
                <a:cubicBezTo>
                  <a:pt x="5461160" y="3722278"/>
                  <a:pt x="5539851" y="3800969"/>
                  <a:pt x="5636921" y="3800969"/>
                </a:cubicBezTo>
                <a:lnTo>
                  <a:pt x="6339942" y="3800969"/>
                </a:lnTo>
                <a:cubicBezTo>
                  <a:pt x="6437012" y="3800969"/>
                  <a:pt x="6515703" y="3722278"/>
                  <a:pt x="6515703" y="3625208"/>
                </a:cubicBezTo>
                <a:lnTo>
                  <a:pt x="6515703" y="2922187"/>
                </a:lnTo>
                <a:cubicBezTo>
                  <a:pt x="6515703" y="2825117"/>
                  <a:pt x="6437012" y="2746426"/>
                  <a:pt x="6339942" y="2746426"/>
                </a:cubicBezTo>
                <a:lnTo>
                  <a:pt x="5636921" y="2746426"/>
                </a:lnTo>
                <a:close/>
                <a:moveTo>
                  <a:pt x="4572156" y="2746426"/>
                </a:moveTo>
                <a:cubicBezTo>
                  <a:pt x="4475086" y="2746426"/>
                  <a:pt x="4396395" y="2825117"/>
                  <a:pt x="4396395" y="2922187"/>
                </a:cubicBezTo>
                <a:lnTo>
                  <a:pt x="4396395" y="3625208"/>
                </a:lnTo>
                <a:cubicBezTo>
                  <a:pt x="4396395" y="3722278"/>
                  <a:pt x="4475086" y="3800969"/>
                  <a:pt x="4572156" y="3800969"/>
                </a:cubicBezTo>
                <a:lnTo>
                  <a:pt x="5275177" y="3800969"/>
                </a:lnTo>
                <a:cubicBezTo>
                  <a:pt x="5372247" y="3800969"/>
                  <a:pt x="5450938" y="3722278"/>
                  <a:pt x="5450938" y="3625208"/>
                </a:cubicBezTo>
                <a:lnTo>
                  <a:pt x="5450938" y="2922187"/>
                </a:lnTo>
                <a:cubicBezTo>
                  <a:pt x="5450938" y="2825117"/>
                  <a:pt x="5372247" y="2746426"/>
                  <a:pt x="5275177" y="2746426"/>
                </a:cubicBezTo>
                <a:lnTo>
                  <a:pt x="4572156" y="2746426"/>
                </a:lnTo>
                <a:close/>
                <a:moveTo>
                  <a:pt x="3513145" y="2746426"/>
                </a:moveTo>
                <a:cubicBezTo>
                  <a:pt x="3416075" y="2746426"/>
                  <a:pt x="3337384" y="2825117"/>
                  <a:pt x="3337384" y="2922187"/>
                </a:cubicBezTo>
                <a:lnTo>
                  <a:pt x="3337384" y="3625208"/>
                </a:lnTo>
                <a:cubicBezTo>
                  <a:pt x="3337384" y="3722278"/>
                  <a:pt x="3416075" y="3800969"/>
                  <a:pt x="3513145" y="3800969"/>
                </a:cubicBezTo>
                <a:lnTo>
                  <a:pt x="4216166" y="3800969"/>
                </a:lnTo>
                <a:cubicBezTo>
                  <a:pt x="4313236" y="3800969"/>
                  <a:pt x="4391927" y="3722278"/>
                  <a:pt x="4391927" y="3625208"/>
                </a:cubicBezTo>
                <a:lnTo>
                  <a:pt x="4391927" y="2922187"/>
                </a:lnTo>
                <a:cubicBezTo>
                  <a:pt x="4391927" y="2825117"/>
                  <a:pt x="4313236" y="2746426"/>
                  <a:pt x="4216166" y="2746426"/>
                </a:cubicBezTo>
                <a:lnTo>
                  <a:pt x="3513145" y="2746426"/>
                </a:lnTo>
                <a:close/>
                <a:moveTo>
                  <a:pt x="2448380" y="2746426"/>
                </a:moveTo>
                <a:cubicBezTo>
                  <a:pt x="2351310" y="2746426"/>
                  <a:pt x="2272619" y="2825117"/>
                  <a:pt x="2272619" y="2922187"/>
                </a:cubicBezTo>
                <a:lnTo>
                  <a:pt x="2272619" y="3625208"/>
                </a:lnTo>
                <a:cubicBezTo>
                  <a:pt x="2272619" y="3722278"/>
                  <a:pt x="2351310" y="3800969"/>
                  <a:pt x="2448380" y="3800969"/>
                </a:cubicBezTo>
                <a:lnTo>
                  <a:pt x="3151401" y="3800969"/>
                </a:lnTo>
                <a:cubicBezTo>
                  <a:pt x="3248471" y="3800969"/>
                  <a:pt x="3327162" y="3722278"/>
                  <a:pt x="3327162" y="3625208"/>
                </a:cubicBezTo>
                <a:lnTo>
                  <a:pt x="3327162" y="2922187"/>
                </a:lnTo>
                <a:cubicBezTo>
                  <a:pt x="3327162" y="2825117"/>
                  <a:pt x="3248471" y="2746426"/>
                  <a:pt x="3151401" y="2746426"/>
                </a:cubicBezTo>
                <a:lnTo>
                  <a:pt x="2448380" y="2746426"/>
                </a:lnTo>
                <a:close/>
                <a:moveTo>
                  <a:pt x="9882577" y="1681573"/>
                </a:moveTo>
                <a:cubicBezTo>
                  <a:pt x="9785507" y="1681573"/>
                  <a:pt x="9706816" y="1760264"/>
                  <a:pt x="9706816" y="1857334"/>
                </a:cubicBezTo>
                <a:lnTo>
                  <a:pt x="9706816" y="2560355"/>
                </a:lnTo>
                <a:cubicBezTo>
                  <a:pt x="9706816" y="2657425"/>
                  <a:pt x="9785507" y="2736116"/>
                  <a:pt x="9882577" y="2736116"/>
                </a:cubicBezTo>
                <a:lnTo>
                  <a:pt x="10585598" y="2736116"/>
                </a:lnTo>
                <a:cubicBezTo>
                  <a:pt x="10682668" y="2736116"/>
                  <a:pt x="10761359" y="2657425"/>
                  <a:pt x="10761359" y="2560355"/>
                </a:cubicBezTo>
                <a:lnTo>
                  <a:pt x="10761359" y="1857334"/>
                </a:lnTo>
                <a:cubicBezTo>
                  <a:pt x="10761359" y="1760264"/>
                  <a:pt x="10682668" y="1681573"/>
                  <a:pt x="10585598" y="1681573"/>
                </a:cubicBezTo>
                <a:lnTo>
                  <a:pt x="9882577" y="1681573"/>
                </a:lnTo>
                <a:close/>
                <a:moveTo>
                  <a:pt x="8817812" y="1681573"/>
                </a:moveTo>
                <a:cubicBezTo>
                  <a:pt x="8720742" y="1681573"/>
                  <a:pt x="8642051" y="1760264"/>
                  <a:pt x="8642051" y="1857334"/>
                </a:cubicBezTo>
                <a:lnTo>
                  <a:pt x="8642051" y="2560355"/>
                </a:lnTo>
                <a:cubicBezTo>
                  <a:pt x="8642051" y="2657425"/>
                  <a:pt x="8720742" y="2736116"/>
                  <a:pt x="8817812" y="2736116"/>
                </a:cubicBezTo>
                <a:lnTo>
                  <a:pt x="9520833" y="2736116"/>
                </a:lnTo>
                <a:cubicBezTo>
                  <a:pt x="9617903" y="2736116"/>
                  <a:pt x="9696594" y="2657425"/>
                  <a:pt x="9696594" y="2560355"/>
                </a:cubicBezTo>
                <a:lnTo>
                  <a:pt x="9696594" y="1857334"/>
                </a:lnTo>
                <a:cubicBezTo>
                  <a:pt x="9696594" y="1760264"/>
                  <a:pt x="9617903" y="1681573"/>
                  <a:pt x="9520833" y="1681573"/>
                </a:cubicBezTo>
                <a:lnTo>
                  <a:pt x="8817812" y="1681573"/>
                </a:lnTo>
                <a:close/>
                <a:moveTo>
                  <a:pt x="7757381" y="1681573"/>
                </a:moveTo>
                <a:cubicBezTo>
                  <a:pt x="7660311" y="1681573"/>
                  <a:pt x="7581620" y="1760264"/>
                  <a:pt x="7581620" y="1857334"/>
                </a:cubicBezTo>
                <a:lnTo>
                  <a:pt x="7581620" y="2560355"/>
                </a:lnTo>
                <a:cubicBezTo>
                  <a:pt x="7581620" y="2657425"/>
                  <a:pt x="7660311" y="2736116"/>
                  <a:pt x="7757381" y="2736116"/>
                </a:cubicBezTo>
                <a:lnTo>
                  <a:pt x="8460402" y="2736116"/>
                </a:lnTo>
                <a:cubicBezTo>
                  <a:pt x="8557472" y="2736116"/>
                  <a:pt x="8636163" y="2657425"/>
                  <a:pt x="8636163" y="2560355"/>
                </a:cubicBezTo>
                <a:lnTo>
                  <a:pt x="8636163" y="1857334"/>
                </a:lnTo>
                <a:cubicBezTo>
                  <a:pt x="8636163" y="1760264"/>
                  <a:pt x="8557472" y="1681573"/>
                  <a:pt x="8460402" y="1681573"/>
                </a:cubicBezTo>
                <a:lnTo>
                  <a:pt x="7757381" y="1681573"/>
                </a:lnTo>
                <a:close/>
                <a:moveTo>
                  <a:pt x="6692616" y="1681573"/>
                </a:moveTo>
                <a:cubicBezTo>
                  <a:pt x="6595546" y="1681573"/>
                  <a:pt x="6516855" y="1760264"/>
                  <a:pt x="6516855" y="1857334"/>
                </a:cubicBezTo>
                <a:lnTo>
                  <a:pt x="6516855" y="2560355"/>
                </a:lnTo>
                <a:cubicBezTo>
                  <a:pt x="6516855" y="2657425"/>
                  <a:pt x="6595546" y="2736116"/>
                  <a:pt x="6692616" y="2736116"/>
                </a:cubicBezTo>
                <a:lnTo>
                  <a:pt x="7395637" y="2736116"/>
                </a:lnTo>
                <a:cubicBezTo>
                  <a:pt x="7492707" y="2736116"/>
                  <a:pt x="7571398" y="2657425"/>
                  <a:pt x="7571398" y="2560355"/>
                </a:cubicBezTo>
                <a:lnTo>
                  <a:pt x="7571398" y="1857334"/>
                </a:lnTo>
                <a:cubicBezTo>
                  <a:pt x="7571398" y="1760264"/>
                  <a:pt x="7492707" y="1681573"/>
                  <a:pt x="7395637" y="1681573"/>
                </a:cubicBezTo>
                <a:lnTo>
                  <a:pt x="6692616" y="1681573"/>
                </a:lnTo>
                <a:close/>
                <a:moveTo>
                  <a:pt x="5636921" y="1681573"/>
                </a:moveTo>
                <a:cubicBezTo>
                  <a:pt x="5539851" y="1681573"/>
                  <a:pt x="5461160" y="1760264"/>
                  <a:pt x="5461160" y="1857334"/>
                </a:cubicBezTo>
                <a:lnTo>
                  <a:pt x="5461160" y="2560355"/>
                </a:lnTo>
                <a:cubicBezTo>
                  <a:pt x="5461160" y="2657425"/>
                  <a:pt x="5539851" y="2736116"/>
                  <a:pt x="5636921" y="2736116"/>
                </a:cubicBezTo>
                <a:lnTo>
                  <a:pt x="6339942" y="2736116"/>
                </a:lnTo>
                <a:cubicBezTo>
                  <a:pt x="6437012" y="2736116"/>
                  <a:pt x="6515703" y="2657425"/>
                  <a:pt x="6515703" y="2560355"/>
                </a:cubicBezTo>
                <a:lnTo>
                  <a:pt x="6515703" y="1857334"/>
                </a:lnTo>
                <a:cubicBezTo>
                  <a:pt x="6515703" y="1760264"/>
                  <a:pt x="6437012" y="1681573"/>
                  <a:pt x="6339942" y="1681573"/>
                </a:cubicBezTo>
                <a:lnTo>
                  <a:pt x="5636921" y="1681573"/>
                </a:lnTo>
                <a:close/>
                <a:moveTo>
                  <a:pt x="4572156" y="1681573"/>
                </a:moveTo>
                <a:cubicBezTo>
                  <a:pt x="4475086" y="1681573"/>
                  <a:pt x="4396395" y="1760264"/>
                  <a:pt x="4396395" y="1857334"/>
                </a:cubicBezTo>
                <a:lnTo>
                  <a:pt x="4396395" y="2560355"/>
                </a:lnTo>
                <a:cubicBezTo>
                  <a:pt x="4396395" y="2657425"/>
                  <a:pt x="4475086" y="2736116"/>
                  <a:pt x="4572156" y="2736116"/>
                </a:cubicBezTo>
                <a:lnTo>
                  <a:pt x="5275177" y="2736116"/>
                </a:lnTo>
                <a:cubicBezTo>
                  <a:pt x="5372247" y="2736116"/>
                  <a:pt x="5450938" y="2657425"/>
                  <a:pt x="5450938" y="2560355"/>
                </a:cubicBezTo>
                <a:lnTo>
                  <a:pt x="5450938" y="1857334"/>
                </a:lnTo>
                <a:cubicBezTo>
                  <a:pt x="5450938" y="1760264"/>
                  <a:pt x="5372247" y="1681573"/>
                  <a:pt x="5275177" y="1681573"/>
                </a:cubicBezTo>
                <a:lnTo>
                  <a:pt x="4572156" y="1681573"/>
                </a:lnTo>
                <a:close/>
                <a:moveTo>
                  <a:pt x="3513145" y="1681573"/>
                </a:moveTo>
                <a:cubicBezTo>
                  <a:pt x="3416075" y="1681573"/>
                  <a:pt x="3337384" y="1760264"/>
                  <a:pt x="3337384" y="1857334"/>
                </a:cubicBezTo>
                <a:lnTo>
                  <a:pt x="3337384" y="2560355"/>
                </a:lnTo>
                <a:cubicBezTo>
                  <a:pt x="3337384" y="2657425"/>
                  <a:pt x="3416075" y="2736116"/>
                  <a:pt x="3513145" y="2736116"/>
                </a:cubicBezTo>
                <a:lnTo>
                  <a:pt x="4216166" y="2736116"/>
                </a:lnTo>
                <a:cubicBezTo>
                  <a:pt x="4313236" y="2736116"/>
                  <a:pt x="4391927" y="2657425"/>
                  <a:pt x="4391927" y="2560355"/>
                </a:cubicBezTo>
                <a:lnTo>
                  <a:pt x="4391927" y="1857334"/>
                </a:lnTo>
                <a:cubicBezTo>
                  <a:pt x="4391927" y="1760264"/>
                  <a:pt x="4313236" y="1681573"/>
                  <a:pt x="4216166" y="1681573"/>
                </a:cubicBezTo>
                <a:lnTo>
                  <a:pt x="3513145" y="1681573"/>
                </a:lnTo>
                <a:close/>
                <a:moveTo>
                  <a:pt x="2448380" y="1681573"/>
                </a:moveTo>
                <a:cubicBezTo>
                  <a:pt x="2351310" y="1681573"/>
                  <a:pt x="2272619" y="1760264"/>
                  <a:pt x="2272619" y="1857334"/>
                </a:cubicBezTo>
                <a:lnTo>
                  <a:pt x="2272619" y="2560355"/>
                </a:lnTo>
                <a:cubicBezTo>
                  <a:pt x="2272619" y="2657425"/>
                  <a:pt x="2351310" y="2736116"/>
                  <a:pt x="2448380" y="2736116"/>
                </a:cubicBezTo>
                <a:lnTo>
                  <a:pt x="3151401" y="2736116"/>
                </a:lnTo>
                <a:cubicBezTo>
                  <a:pt x="3248471" y="2736116"/>
                  <a:pt x="3327162" y="2657425"/>
                  <a:pt x="3327162" y="2560355"/>
                </a:cubicBezTo>
                <a:lnTo>
                  <a:pt x="3327162" y="1857334"/>
                </a:lnTo>
                <a:cubicBezTo>
                  <a:pt x="3327162" y="1760264"/>
                  <a:pt x="3248471" y="1681573"/>
                  <a:pt x="3151401" y="1681573"/>
                </a:cubicBezTo>
                <a:lnTo>
                  <a:pt x="2448380" y="1681573"/>
                </a:lnTo>
                <a:close/>
                <a:moveTo>
                  <a:pt x="9882577" y="619662"/>
                </a:moveTo>
                <a:cubicBezTo>
                  <a:pt x="9785507" y="619662"/>
                  <a:pt x="9706816" y="698353"/>
                  <a:pt x="9706816" y="795423"/>
                </a:cubicBezTo>
                <a:lnTo>
                  <a:pt x="9706816" y="1498444"/>
                </a:lnTo>
                <a:cubicBezTo>
                  <a:pt x="9706816" y="1595514"/>
                  <a:pt x="9785507" y="1674205"/>
                  <a:pt x="9882577" y="1674205"/>
                </a:cubicBezTo>
                <a:lnTo>
                  <a:pt x="10585598" y="1674205"/>
                </a:lnTo>
                <a:cubicBezTo>
                  <a:pt x="10682668" y="1674205"/>
                  <a:pt x="10761359" y="1595514"/>
                  <a:pt x="10761359" y="1498444"/>
                </a:cubicBezTo>
                <a:lnTo>
                  <a:pt x="10761359" y="795423"/>
                </a:lnTo>
                <a:cubicBezTo>
                  <a:pt x="10761359" y="698353"/>
                  <a:pt x="10682668" y="619662"/>
                  <a:pt x="10585598" y="619662"/>
                </a:cubicBezTo>
                <a:lnTo>
                  <a:pt x="9882577" y="619662"/>
                </a:lnTo>
                <a:close/>
                <a:moveTo>
                  <a:pt x="8817812" y="619662"/>
                </a:moveTo>
                <a:cubicBezTo>
                  <a:pt x="8720742" y="619662"/>
                  <a:pt x="8642051" y="698353"/>
                  <a:pt x="8642051" y="795423"/>
                </a:cubicBezTo>
                <a:lnTo>
                  <a:pt x="8642051" y="1498444"/>
                </a:lnTo>
                <a:cubicBezTo>
                  <a:pt x="8642051" y="1595514"/>
                  <a:pt x="8720742" y="1674205"/>
                  <a:pt x="8817812" y="1674205"/>
                </a:cubicBezTo>
                <a:lnTo>
                  <a:pt x="9520833" y="1674205"/>
                </a:lnTo>
                <a:cubicBezTo>
                  <a:pt x="9617903" y="1674205"/>
                  <a:pt x="9696594" y="1595514"/>
                  <a:pt x="9696594" y="1498444"/>
                </a:cubicBezTo>
                <a:lnTo>
                  <a:pt x="9696594" y="795423"/>
                </a:lnTo>
                <a:cubicBezTo>
                  <a:pt x="9696594" y="698353"/>
                  <a:pt x="9617903" y="619662"/>
                  <a:pt x="9520833" y="619662"/>
                </a:cubicBezTo>
                <a:lnTo>
                  <a:pt x="8817812" y="619662"/>
                </a:lnTo>
                <a:close/>
                <a:moveTo>
                  <a:pt x="7757381" y="619662"/>
                </a:moveTo>
                <a:cubicBezTo>
                  <a:pt x="7660311" y="619662"/>
                  <a:pt x="7581620" y="698353"/>
                  <a:pt x="7581620" y="795423"/>
                </a:cubicBezTo>
                <a:lnTo>
                  <a:pt x="7581620" y="1498444"/>
                </a:lnTo>
                <a:cubicBezTo>
                  <a:pt x="7581620" y="1595514"/>
                  <a:pt x="7660311" y="1674205"/>
                  <a:pt x="7757381" y="1674205"/>
                </a:cubicBezTo>
                <a:lnTo>
                  <a:pt x="8460402" y="1674205"/>
                </a:lnTo>
                <a:cubicBezTo>
                  <a:pt x="8557472" y="1674205"/>
                  <a:pt x="8636163" y="1595514"/>
                  <a:pt x="8636163" y="1498444"/>
                </a:cubicBezTo>
                <a:lnTo>
                  <a:pt x="8636163" y="795423"/>
                </a:lnTo>
                <a:cubicBezTo>
                  <a:pt x="8636163" y="698353"/>
                  <a:pt x="8557472" y="619662"/>
                  <a:pt x="8460402" y="619662"/>
                </a:cubicBezTo>
                <a:lnTo>
                  <a:pt x="7757381" y="619662"/>
                </a:lnTo>
                <a:close/>
                <a:moveTo>
                  <a:pt x="6692616" y="619662"/>
                </a:moveTo>
                <a:cubicBezTo>
                  <a:pt x="6595546" y="619662"/>
                  <a:pt x="6516855" y="698353"/>
                  <a:pt x="6516855" y="795423"/>
                </a:cubicBezTo>
                <a:lnTo>
                  <a:pt x="6516855" y="1498444"/>
                </a:lnTo>
                <a:cubicBezTo>
                  <a:pt x="6516855" y="1595514"/>
                  <a:pt x="6595546" y="1674205"/>
                  <a:pt x="6692616" y="1674205"/>
                </a:cubicBezTo>
                <a:lnTo>
                  <a:pt x="7395637" y="1674205"/>
                </a:lnTo>
                <a:cubicBezTo>
                  <a:pt x="7492707" y="1674205"/>
                  <a:pt x="7571398" y="1595514"/>
                  <a:pt x="7571398" y="1498444"/>
                </a:cubicBezTo>
                <a:lnTo>
                  <a:pt x="7571398" y="795423"/>
                </a:lnTo>
                <a:cubicBezTo>
                  <a:pt x="7571398" y="698353"/>
                  <a:pt x="7492707" y="619662"/>
                  <a:pt x="7395637" y="619662"/>
                </a:cubicBezTo>
                <a:lnTo>
                  <a:pt x="6692616" y="619662"/>
                </a:lnTo>
                <a:close/>
                <a:moveTo>
                  <a:pt x="5636921" y="619662"/>
                </a:moveTo>
                <a:cubicBezTo>
                  <a:pt x="5539851" y="619662"/>
                  <a:pt x="5461160" y="698353"/>
                  <a:pt x="5461160" y="795423"/>
                </a:cubicBezTo>
                <a:lnTo>
                  <a:pt x="5461160" y="1498444"/>
                </a:lnTo>
                <a:cubicBezTo>
                  <a:pt x="5461160" y="1595514"/>
                  <a:pt x="5539851" y="1674205"/>
                  <a:pt x="5636921" y="1674205"/>
                </a:cubicBezTo>
                <a:lnTo>
                  <a:pt x="6339942" y="1674205"/>
                </a:lnTo>
                <a:cubicBezTo>
                  <a:pt x="6437012" y="1674205"/>
                  <a:pt x="6515703" y="1595514"/>
                  <a:pt x="6515703" y="1498444"/>
                </a:cubicBezTo>
                <a:lnTo>
                  <a:pt x="6515703" y="795423"/>
                </a:lnTo>
                <a:cubicBezTo>
                  <a:pt x="6515703" y="698353"/>
                  <a:pt x="6437012" y="619662"/>
                  <a:pt x="6339942" y="619662"/>
                </a:cubicBezTo>
                <a:lnTo>
                  <a:pt x="5636921" y="619662"/>
                </a:lnTo>
                <a:close/>
                <a:moveTo>
                  <a:pt x="4572156" y="619662"/>
                </a:moveTo>
                <a:cubicBezTo>
                  <a:pt x="4475086" y="619662"/>
                  <a:pt x="4396395" y="698353"/>
                  <a:pt x="4396395" y="795423"/>
                </a:cubicBezTo>
                <a:lnTo>
                  <a:pt x="4396395" y="1498444"/>
                </a:lnTo>
                <a:cubicBezTo>
                  <a:pt x="4396395" y="1595514"/>
                  <a:pt x="4475086" y="1674205"/>
                  <a:pt x="4572156" y="1674205"/>
                </a:cubicBezTo>
                <a:lnTo>
                  <a:pt x="5275177" y="1674205"/>
                </a:lnTo>
                <a:cubicBezTo>
                  <a:pt x="5372247" y="1674205"/>
                  <a:pt x="5450938" y="1595514"/>
                  <a:pt x="5450938" y="1498444"/>
                </a:cubicBezTo>
                <a:lnTo>
                  <a:pt x="5450938" y="795423"/>
                </a:lnTo>
                <a:cubicBezTo>
                  <a:pt x="5450938" y="698353"/>
                  <a:pt x="5372247" y="619662"/>
                  <a:pt x="5275177" y="619662"/>
                </a:cubicBezTo>
                <a:lnTo>
                  <a:pt x="4572156" y="619662"/>
                </a:lnTo>
                <a:close/>
                <a:moveTo>
                  <a:pt x="3513145" y="619662"/>
                </a:moveTo>
                <a:cubicBezTo>
                  <a:pt x="3416075" y="619662"/>
                  <a:pt x="3337384" y="698353"/>
                  <a:pt x="3337384" y="795423"/>
                </a:cubicBezTo>
                <a:lnTo>
                  <a:pt x="3337384" y="1498444"/>
                </a:lnTo>
                <a:cubicBezTo>
                  <a:pt x="3337384" y="1595514"/>
                  <a:pt x="3416075" y="1674205"/>
                  <a:pt x="3513145" y="1674205"/>
                </a:cubicBezTo>
                <a:lnTo>
                  <a:pt x="4216166" y="1674205"/>
                </a:lnTo>
                <a:cubicBezTo>
                  <a:pt x="4313236" y="1674205"/>
                  <a:pt x="4391927" y="1595514"/>
                  <a:pt x="4391927" y="1498444"/>
                </a:cubicBezTo>
                <a:lnTo>
                  <a:pt x="4391927" y="795423"/>
                </a:lnTo>
                <a:cubicBezTo>
                  <a:pt x="4391927" y="698353"/>
                  <a:pt x="4313236" y="619662"/>
                  <a:pt x="4216166" y="619662"/>
                </a:cubicBezTo>
                <a:lnTo>
                  <a:pt x="3513145" y="619662"/>
                </a:lnTo>
                <a:close/>
                <a:moveTo>
                  <a:pt x="2448380" y="619662"/>
                </a:moveTo>
                <a:cubicBezTo>
                  <a:pt x="2351310" y="619662"/>
                  <a:pt x="2272619" y="698353"/>
                  <a:pt x="2272619" y="795423"/>
                </a:cubicBezTo>
                <a:lnTo>
                  <a:pt x="2272619" y="1498444"/>
                </a:lnTo>
                <a:cubicBezTo>
                  <a:pt x="2272619" y="1595514"/>
                  <a:pt x="2351310" y="1674205"/>
                  <a:pt x="2448380" y="1674205"/>
                </a:cubicBezTo>
                <a:lnTo>
                  <a:pt x="3151401" y="1674205"/>
                </a:lnTo>
                <a:cubicBezTo>
                  <a:pt x="3248471" y="1674205"/>
                  <a:pt x="3327162" y="1595514"/>
                  <a:pt x="3327162" y="1498444"/>
                </a:cubicBezTo>
                <a:lnTo>
                  <a:pt x="3327162" y="795423"/>
                </a:lnTo>
                <a:cubicBezTo>
                  <a:pt x="3327162" y="698353"/>
                  <a:pt x="3248471" y="619662"/>
                  <a:pt x="3151401" y="619662"/>
                </a:cubicBezTo>
                <a:lnTo>
                  <a:pt x="2448380" y="619662"/>
                </a:lnTo>
                <a:close/>
                <a:moveTo>
                  <a:pt x="0" y="0"/>
                </a:moveTo>
                <a:lnTo>
                  <a:pt x="1697801" y="0"/>
                </a:lnTo>
                <a:lnTo>
                  <a:pt x="2195945" y="0"/>
                </a:lnTo>
                <a:lnTo>
                  <a:pt x="11382369" y="0"/>
                </a:lnTo>
                <a:lnTo>
                  <a:pt x="11444721" y="0"/>
                </a:lnTo>
                <a:lnTo>
                  <a:pt x="11444721" y="6064138"/>
                </a:lnTo>
                <a:lnTo>
                  <a:pt x="11382369" y="6064138"/>
                </a:lnTo>
                <a:lnTo>
                  <a:pt x="10827057" y="6064138"/>
                </a:lnTo>
                <a:lnTo>
                  <a:pt x="2195945" y="6064138"/>
                </a:lnTo>
                <a:lnTo>
                  <a:pt x="1697801" y="6064138"/>
                </a:lnTo>
                <a:lnTo>
                  <a:pt x="0" y="606413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 cap="flat" cmpd="sng">
            <a:solidFill>
              <a:srgbClr val="000000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55" name="圆角矩形 9"/>
          <p:cNvSpPr>
            <a:spLocks noChangeArrowheads="1"/>
          </p:cNvSpPr>
          <p:nvPr/>
        </p:nvSpPr>
        <p:spPr bwMode="auto">
          <a:xfrm>
            <a:off x="330200" y="588963"/>
            <a:ext cx="1055688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56" name="圆角矩形 10"/>
          <p:cNvSpPr>
            <a:spLocks noChangeArrowheads="1"/>
          </p:cNvSpPr>
          <p:nvPr/>
        </p:nvSpPr>
        <p:spPr bwMode="auto">
          <a:xfrm>
            <a:off x="330200" y="2016125"/>
            <a:ext cx="1055688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57" name="圆角矩形 11"/>
          <p:cNvSpPr>
            <a:spLocks noChangeArrowheads="1"/>
          </p:cNvSpPr>
          <p:nvPr/>
        </p:nvSpPr>
        <p:spPr bwMode="auto">
          <a:xfrm>
            <a:off x="330200" y="3421063"/>
            <a:ext cx="1055688" cy="14081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58" name="圆角矩形 12"/>
          <p:cNvSpPr>
            <a:spLocks noChangeArrowheads="1"/>
          </p:cNvSpPr>
          <p:nvPr/>
        </p:nvSpPr>
        <p:spPr bwMode="auto">
          <a:xfrm>
            <a:off x="330200" y="4841875"/>
            <a:ext cx="1055688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59" name="圆角矩形 13"/>
          <p:cNvSpPr>
            <a:spLocks noChangeArrowheads="1"/>
          </p:cNvSpPr>
          <p:nvPr/>
        </p:nvSpPr>
        <p:spPr bwMode="auto">
          <a:xfrm>
            <a:off x="1385888" y="58896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0" name="圆角矩形 14"/>
          <p:cNvSpPr>
            <a:spLocks noChangeArrowheads="1"/>
          </p:cNvSpPr>
          <p:nvPr/>
        </p:nvSpPr>
        <p:spPr bwMode="auto">
          <a:xfrm>
            <a:off x="1385888" y="1993900"/>
            <a:ext cx="1054100" cy="1408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1" name="圆角矩形 15"/>
          <p:cNvSpPr>
            <a:spLocks noChangeArrowheads="1"/>
          </p:cNvSpPr>
          <p:nvPr/>
        </p:nvSpPr>
        <p:spPr bwMode="auto">
          <a:xfrm>
            <a:off x="1385888" y="3435350"/>
            <a:ext cx="1054100" cy="1408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2" name="圆角矩形 16"/>
          <p:cNvSpPr>
            <a:spLocks noChangeArrowheads="1"/>
          </p:cNvSpPr>
          <p:nvPr/>
        </p:nvSpPr>
        <p:spPr bwMode="auto">
          <a:xfrm>
            <a:off x="2463800" y="588963"/>
            <a:ext cx="1055688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3" name="圆角矩形 17"/>
          <p:cNvSpPr>
            <a:spLocks noChangeArrowheads="1"/>
          </p:cNvSpPr>
          <p:nvPr/>
        </p:nvSpPr>
        <p:spPr bwMode="auto">
          <a:xfrm>
            <a:off x="1385888" y="485616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4" name="圆角矩形 18"/>
          <p:cNvSpPr>
            <a:spLocks noChangeArrowheads="1"/>
          </p:cNvSpPr>
          <p:nvPr/>
        </p:nvSpPr>
        <p:spPr bwMode="auto">
          <a:xfrm>
            <a:off x="2452688" y="4860925"/>
            <a:ext cx="1054100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5" name="圆角矩形 19"/>
          <p:cNvSpPr>
            <a:spLocks noChangeArrowheads="1"/>
          </p:cNvSpPr>
          <p:nvPr/>
        </p:nvSpPr>
        <p:spPr bwMode="auto">
          <a:xfrm>
            <a:off x="2452688" y="3435350"/>
            <a:ext cx="1054100" cy="1408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6" name="圆角矩形 20"/>
          <p:cNvSpPr>
            <a:spLocks noChangeArrowheads="1"/>
          </p:cNvSpPr>
          <p:nvPr/>
        </p:nvSpPr>
        <p:spPr bwMode="auto">
          <a:xfrm>
            <a:off x="2452688" y="2009775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7" name="圆角矩形 21"/>
          <p:cNvSpPr>
            <a:spLocks noChangeArrowheads="1"/>
          </p:cNvSpPr>
          <p:nvPr/>
        </p:nvSpPr>
        <p:spPr bwMode="auto">
          <a:xfrm>
            <a:off x="3519488" y="2009775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8" name="圆角矩形 22"/>
          <p:cNvSpPr>
            <a:spLocks noChangeArrowheads="1"/>
          </p:cNvSpPr>
          <p:nvPr/>
        </p:nvSpPr>
        <p:spPr bwMode="auto">
          <a:xfrm>
            <a:off x="3519488" y="58896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69" name="圆角矩形 23"/>
          <p:cNvSpPr>
            <a:spLocks noChangeArrowheads="1"/>
          </p:cNvSpPr>
          <p:nvPr/>
        </p:nvSpPr>
        <p:spPr bwMode="auto">
          <a:xfrm>
            <a:off x="3519488" y="3425825"/>
            <a:ext cx="1054100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0" name="圆角矩形 24"/>
          <p:cNvSpPr>
            <a:spLocks noChangeArrowheads="1"/>
          </p:cNvSpPr>
          <p:nvPr/>
        </p:nvSpPr>
        <p:spPr bwMode="auto">
          <a:xfrm>
            <a:off x="3519488" y="484981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1" name="圆角矩形 25"/>
          <p:cNvSpPr>
            <a:spLocks noChangeArrowheads="1"/>
          </p:cNvSpPr>
          <p:nvPr/>
        </p:nvSpPr>
        <p:spPr bwMode="auto">
          <a:xfrm>
            <a:off x="4581525" y="4849813"/>
            <a:ext cx="1055688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2" name="圆角矩形 26"/>
          <p:cNvSpPr>
            <a:spLocks noChangeArrowheads="1"/>
          </p:cNvSpPr>
          <p:nvPr/>
        </p:nvSpPr>
        <p:spPr bwMode="auto">
          <a:xfrm>
            <a:off x="4575175" y="343376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3" name="圆角矩形 27"/>
          <p:cNvSpPr>
            <a:spLocks noChangeArrowheads="1"/>
          </p:cNvSpPr>
          <p:nvPr/>
        </p:nvSpPr>
        <p:spPr bwMode="auto">
          <a:xfrm>
            <a:off x="4575175" y="2009775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4" name="圆角矩形 28"/>
          <p:cNvSpPr>
            <a:spLocks noChangeArrowheads="1"/>
          </p:cNvSpPr>
          <p:nvPr/>
        </p:nvSpPr>
        <p:spPr bwMode="auto">
          <a:xfrm>
            <a:off x="4575175" y="603250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5" name="圆角矩形 29"/>
          <p:cNvSpPr>
            <a:spLocks noChangeArrowheads="1"/>
          </p:cNvSpPr>
          <p:nvPr/>
        </p:nvSpPr>
        <p:spPr bwMode="auto">
          <a:xfrm>
            <a:off x="5637213" y="603250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6" name="圆角矩形 30"/>
          <p:cNvSpPr>
            <a:spLocks noChangeArrowheads="1"/>
          </p:cNvSpPr>
          <p:nvPr/>
        </p:nvSpPr>
        <p:spPr bwMode="auto">
          <a:xfrm>
            <a:off x="5637213" y="2019300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7" name="圆角矩形 31"/>
          <p:cNvSpPr>
            <a:spLocks noChangeArrowheads="1"/>
          </p:cNvSpPr>
          <p:nvPr/>
        </p:nvSpPr>
        <p:spPr bwMode="auto">
          <a:xfrm>
            <a:off x="5637213" y="3444875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8" name="圆角矩形 32"/>
          <p:cNvSpPr>
            <a:spLocks noChangeArrowheads="1"/>
          </p:cNvSpPr>
          <p:nvPr/>
        </p:nvSpPr>
        <p:spPr bwMode="auto">
          <a:xfrm>
            <a:off x="6683375" y="588963"/>
            <a:ext cx="1054100" cy="140493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79" name="圆角矩形 33"/>
          <p:cNvSpPr>
            <a:spLocks noChangeArrowheads="1"/>
          </p:cNvSpPr>
          <p:nvPr/>
        </p:nvSpPr>
        <p:spPr bwMode="auto">
          <a:xfrm>
            <a:off x="5637213" y="4860925"/>
            <a:ext cx="1054100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0" name="圆角矩形 34"/>
          <p:cNvSpPr>
            <a:spLocks noChangeArrowheads="1"/>
          </p:cNvSpPr>
          <p:nvPr/>
        </p:nvSpPr>
        <p:spPr bwMode="auto">
          <a:xfrm>
            <a:off x="6699250" y="4860925"/>
            <a:ext cx="1054100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1" name="圆角矩形 35"/>
          <p:cNvSpPr>
            <a:spLocks noChangeArrowheads="1"/>
          </p:cNvSpPr>
          <p:nvPr/>
        </p:nvSpPr>
        <p:spPr bwMode="auto">
          <a:xfrm>
            <a:off x="6683375" y="3452813"/>
            <a:ext cx="1054100" cy="1408112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2" name="圆角矩形 36"/>
          <p:cNvSpPr>
            <a:spLocks noChangeArrowheads="1"/>
          </p:cNvSpPr>
          <p:nvPr/>
        </p:nvSpPr>
        <p:spPr bwMode="auto">
          <a:xfrm>
            <a:off x="6691313" y="2019300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3" name="圆角矩形 37"/>
          <p:cNvSpPr>
            <a:spLocks noChangeArrowheads="1"/>
          </p:cNvSpPr>
          <p:nvPr/>
        </p:nvSpPr>
        <p:spPr bwMode="auto">
          <a:xfrm>
            <a:off x="7753350" y="2009775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4" name="圆角矩形 38"/>
          <p:cNvSpPr>
            <a:spLocks noChangeArrowheads="1"/>
          </p:cNvSpPr>
          <p:nvPr/>
        </p:nvSpPr>
        <p:spPr bwMode="auto">
          <a:xfrm>
            <a:off x="7761288" y="603250"/>
            <a:ext cx="1054100" cy="140652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5" name="圆角矩形 39"/>
          <p:cNvSpPr>
            <a:spLocks noChangeArrowheads="1"/>
          </p:cNvSpPr>
          <p:nvPr/>
        </p:nvSpPr>
        <p:spPr bwMode="auto">
          <a:xfrm>
            <a:off x="7753350" y="3435350"/>
            <a:ext cx="1054100" cy="140811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6" name="圆角矩形 40"/>
          <p:cNvSpPr>
            <a:spLocks noChangeArrowheads="1"/>
          </p:cNvSpPr>
          <p:nvPr/>
        </p:nvSpPr>
        <p:spPr bwMode="auto">
          <a:xfrm>
            <a:off x="7761288" y="4860925"/>
            <a:ext cx="1054100" cy="140493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87" name="Freeform 970"/>
          <p:cNvSpPr>
            <a:spLocks noChangeArrowheads="1"/>
          </p:cNvSpPr>
          <p:nvPr/>
        </p:nvSpPr>
        <p:spPr bwMode="auto">
          <a:xfrm flipH="1">
            <a:off x="11525250" y="701675"/>
            <a:ext cx="247650" cy="293688"/>
          </a:xfrm>
          <a:custGeom>
            <a:avLst/>
            <a:gdLst>
              <a:gd name="T0" fmla="*/ 2147483647 w 687"/>
              <a:gd name="T1" fmla="*/ 0 h 682"/>
              <a:gd name="T2" fmla="*/ 2147483647 w 687"/>
              <a:gd name="T3" fmla="*/ 2147483647 h 682"/>
              <a:gd name="T4" fmla="*/ 2147483647 w 687"/>
              <a:gd name="T5" fmla="*/ 2147483647 h 682"/>
              <a:gd name="T6" fmla="*/ 2147483647 w 687"/>
              <a:gd name="T7" fmla="*/ 2147483647 h 682"/>
              <a:gd name="T8" fmla="*/ 2147483647 w 687"/>
              <a:gd name="T9" fmla="*/ 2147483647 h 682"/>
              <a:gd name="T10" fmla="*/ 2147483647 w 687"/>
              <a:gd name="T11" fmla="*/ 2147483647 h 682"/>
              <a:gd name="T12" fmla="*/ 2147483647 w 687"/>
              <a:gd name="T13" fmla="*/ 2147483647 h 682"/>
              <a:gd name="T14" fmla="*/ 2147483647 w 687"/>
              <a:gd name="T15" fmla="*/ 2147483647 h 682"/>
              <a:gd name="T16" fmla="*/ 2147483647 w 687"/>
              <a:gd name="T17" fmla="*/ 2147483647 h 682"/>
              <a:gd name="T18" fmla="*/ 0 w 687"/>
              <a:gd name="T19" fmla="*/ 2147483647 h 682"/>
              <a:gd name="T20" fmla="*/ 2147483647 w 687"/>
              <a:gd name="T21" fmla="*/ 2147483647 h 682"/>
              <a:gd name="T22" fmla="*/ 2147483647 w 687"/>
              <a:gd name="T23" fmla="*/ 0 h 68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87"/>
              <a:gd name="T37" fmla="*/ 0 h 682"/>
              <a:gd name="T38" fmla="*/ 687 w 687"/>
              <a:gd name="T39" fmla="*/ 682 h 68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87" h="682">
                <a:moveTo>
                  <a:pt x="227" y="0"/>
                </a:moveTo>
                <a:cubicBezTo>
                  <a:pt x="353" y="51"/>
                  <a:pt x="454" y="354"/>
                  <a:pt x="429" y="480"/>
                </a:cubicBezTo>
                <a:cubicBezTo>
                  <a:pt x="482" y="564"/>
                  <a:pt x="545" y="507"/>
                  <a:pt x="586" y="521"/>
                </a:cubicBezTo>
                <a:cubicBezTo>
                  <a:pt x="627" y="536"/>
                  <a:pt x="665" y="563"/>
                  <a:pt x="676" y="572"/>
                </a:cubicBezTo>
                <a:cubicBezTo>
                  <a:pt x="687" y="581"/>
                  <a:pt x="665" y="567"/>
                  <a:pt x="649" y="572"/>
                </a:cubicBezTo>
                <a:cubicBezTo>
                  <a:pt x="635" y="578"/>
                  <a:pt x="626" y="595"/>
                  <a:pt x="592" y="611"/>
                </a:cubicBezTo>
                <a:cubicBezTo>
                  <a:pt x="558" y="627"/>
                  <a:pt x="488" y="662"/>
                  <a:pt x="445" y="671"/>
                </a:cubicBezTo>
                <a:cubicBezTo>
                  <a:pt x="402" y="680"/>
                  <a:pt x="371" y="674"/>
                  <a:pt x="331" y="668"/>
                </a:cubicBezTo>
                <a:cubicBezTo>
                  <a:pt x="291" y="662"/>
                  <a:pt x="257" y="646"/>
                  <a:pt x="202" y="632"/>
                </a:cubicBezTo>
                <a:cubicBezTo>
                  <a:pt x="101" y="682"/>
                  <a:pt x="25" y="657"/>
                  <a:pt x="0" y="581"/>
                </a:cubicBezTo>
                <a:cubicBezTo>
                  <a:pt x="76" y="531"/>
                  <a:pt x="126" y="556"/>
                  <a:pt x="202" y="556"/>
                </a:cubicBezTo>
                <a:cubicBezTo>
                  <a:pt x="202" y="354"/>
                  <a:pt x="202" y="177"/>
                  <a:pt x="2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88" name="Freeform 969"/>
          <p:cNvSpPr>
            <a:spLocks noChangeArrowheads="1"/>
          </p:cNvSpPr>
          <p:nvPr/>
        </p:nvSpPr>
        <p:spPr bwMode="auto">
          <a:xfrm flipH="1">
            <a:off x="11525250" y="930275"/>
            <a:ext cx="234950" cy="228600"/>
          </a:xfrm>
          <a:custGeom>
            <a:avLst/>
            <a:gdLst>
              <a:gd name="T0" fmla="*/ 2147483647 w 43"/>
              <a:gd name="T1" fmla="*/ 2147483647 h 36"/>
              <a:gd name="T2" fmla="*/ 2147483647 w 43"/>
              <a:gd name="T3" fmla="*/ 2147483647 h 36"/>
              <a:gd name="T4" fmla="*/ 2147483647 w 43"/>
              <a:gd name="T5" fmla="*/ 2147483647 h 36"/>
              <a:gd name="T6" fmla="*/ 2147483647 w 43"/>
              <a:gd name="T7" fmla="*/ 2147483647 h 36"/>
              <a:gd name="T8" fmla="*/ 2147483647 w 43"/>
              <a:gd name="T9" fmla="*/ 2147483647 h 36"/>
              <a:gd name="T10" fmla="*/ 2147483647 w 43"/>
              <a:gd name="T11" fmla="*/ 2147483647 h 36"/>
              <a:gd name="T12" fmla="*/ 2147483647 w 43"/>
              <a:gd name="T13" fmla="*/ 2147483647 h 36"/>
              <a:gd name="T14" fmla="*/ 2147483647 w 43"/>
              <a:gd name="T15" fmla="*/ 2147483647 h 36"/>
              <a:gd name="T16" fmla="*/ 2147483647 w 43"/>
              <a:gd name="T17" fmla="*/ 2147483647 h 36"/>
              <a:gd name="T18" fmla="*/ 2147483647 w 43"/>
              <a:gd name="T19" fmla="*/ 2147483647 h 36"/>
              <a:gd name="T20" fmla="*/ 2147483647 w 43"/>
              <a:gd name="T21" fmla="*/ 2147483647 h 36"/>
              <a:gd name="T22" fmla="*/ 2147483647 w 43"/>
              <a:gd name="T23" fmla="*/ 2147483647 h 36"/>
              <a:gd name="T24" fmla="*/ 2147483647 w 43"/>
              <a:gd name="T25" fmla="*/ 2147483647 h 36"/>
              <a:gd name="T26" fmla="*/ 0 w 43"/>
              <a:gd name="T27" fmla="*/ 2147483647 h 36"/>
              <a:gd name="T28" fmla="*/ 2147483647 w 43"/>
              <a:gd name="T29" fmla="*/ 2147483647 h 36"/>
              <a:gd name="T30" fmla="*/ 2147483647 w 43"/>
              <a:gd name="T31" fmla="*/ 2147483647 h 36"/>
              <a:gd name="T32" fmla="*/ 2147483647 w 43"/>
              <a:gd name="T33" fmla="*/ 2147483647 h 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43"/>
              <a:gd name="T52" fmla="*/ 0 h 36"/>
              <a:gd name="T53" fmla="*/ 43 w 43"/>
              <a:gd name="T54" fmla="*/ 36 h 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43" h="36">
                <a:moveTo>
                  <a:pt x="18" y="2"/>
                </a:moveTo>
                <a:cubicBezTo>
                  <a:pt x="19" y="1"/>
                  <a:pt x="24" y="2"/>
                  <a:pt x="24" y="1"/>
                </a:cubicBezTo>
                <a:cubicBezTo>
                  <a:pt x="28" y="1"/>
                  <a:pt x="31" y="1"/>
                  <a:pt x="34" y="2"/>
                </a:cubicBezTo>
                <a:cubicBezTo>
                  <a:pt x="39" y="0"/>
                  <a:pt x="41" y="2"/>
                  <a:pt x="43" y="4"/>
                </a:cubicBezTo>
                <a:cubicBezTo>
                  <a:pt x="42" y="5"/>
                  <a:pt x="39" y="8"/>
                  <a:pt x="38" y="9"/>
                </a:cubicBezTo>
                <a:cubicBezTo>
                  <a:pt x="42" y="15"/>
                  <a:pt x="42" y="20"/>
                  <a:pt x="41" y="25"/>
                </a:cubicBezTo>
                <a:cubicBezTo>
                  <a:pt x="37" y="23"/>
                  <a:pt x="34" y="19"/>
                  <a:pt x="31" y="16"/>
                </a:cubicBezTo>
                <a:cubicBezTo>
                  <a:pt x="31" y="20"/>
                  <a:pt x="29" y="26"/>
                  <a:pt x="27" y="30"/>
                </a:cubicBezTo>
                <a:cubicBezTo>
                  <a:pt x="25" y="33"/>
                  <a:pt x="24" y="36"/>
                  <a:pt x="21" y="34"/>
                </a:cubicBezTo>
                <a:cubicBezTo>
                  <a:pt x="20" y="31"/>
                  <a:pt x="21" y="29"/>
                  <a:pt x="21" y="27"/>
                </a:cubicBezTo>
                <a:cubicBezTo>
                  <a:pt x="19" y="26"/>
                  <a:pt x="20" y="23"/>
                  <a:pt x="20" y="20"/>
                </a:cubicBezTo>
                <a:cubicBezTo>
                  <a:pt x="18" y="19"/>
                  <a:pt x="16" y="14"/>
                  <a:pt x="15" y="11"/>
                </a:cubicBezTo>
                <a:cubicBezTo>
                  <a:pt x="13" y="12"/>
                  <a:pt x="13" y="18"/>
                  <a:pt x="11" y="19"/>
                </a:cubicBezTo>
                <a:cubicBezTo>
                  <a:pt x="8" y="20"/>
                  <a:pt x="2" y="14"/>
                  <a:pt x="0" y="10"/>
                </a:cubicBezTo>
                <a:cubicBezTo>
                  <a:pt x="1" y="8"/>
                  <a:pt x="0" y="4"/>
                  <a:pt x="2" y="3"/>
                </a:cubicBezTo>
                <a:cubicBezTo>
                  <a:pt x="4" y="2"/>
                  <a:pt x="6" y="4"/>
                  <a:pt x="8" y="4"/>
                </a:cubicBezTo>
                <a:cubicBezTo>
                  <a:pt x="13" y="2"/>
                  <a:pt x="13" y="4"/>
                  <a:pt x="18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89" name="圆角矩形 43"/>
          <p:cNvSpPr>
            <a:spLocks noChangeArrowheads="1"/>
          </p:cNvSpPr>
          <p:nvPr/>
        </p:nvSpPr>
        <p:spPr bwMode="auto">
          <a:xfrm>
            <a:off x="5629275" y="2016125"/>
            <a:ext cx="1055688" cy="1404938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0" name="圆角矩形 44"/>
          <p:cNvSpPr>
            <a:spLocks noChangeArrowheads="1"/>
          </p:cNvSpPr>
          <p:nvPr/>
        </p:nvSpPr>
        <p:spPr bwMode="auto">
          <a:xfrm>
            <a:off x="2452688" y="3427413"/>
            <a:ext cx="1054100" cy="1408112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1" name="圆角矩形 45"/>
          <p:cNvSpPr>
            <a:spLocks noChangeArrowheads="1"/>
          </p:cNvSpPr>
          <p:nvPr/>
        </p:nvSpPr>
        <p:spPr bwMode="auto">
          <a:xfrm>
            <a:off x="6696075" y="588963"/>
            <a:ext cx="1055688" cy="1404937"/>
          </a:xfrm>
          <a:prstGeom prst="roundRect">
            <a:avLst>
              <a:gd name="adj" fmla="val 16667"/>
            </a:avLst>
          </a:prstGeom>
          <a:solidFill>
            <a:srgbClr val="3F3F3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2" name="圆角矩形 46"/>
          <p:cNvSpPr>
            <a:spLocks noChangeArrowheads="1"/>
          </p:cNvSpPr>
          <p:nvPr/>
        </p:nvSpPr>
        <p:spPr bwMode="auto">
          <a:xfrm>
            <a:off x="4572000" y="4848225"/>
            <a:ext cx="1054100" cy="1404938"/>
          </a:xfrm>
          <a:prstGeom prst="roundRect">
            <a:avLst>
              <a:gd name="adj" fmla="val 16667"/>
            </a:avLst>
          </a:prstGeom>
          <a:solidFill>
            <a:srgbClr val="3F3F3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3" name="圆角矩形 47"/>
          <p:cNvSpPr>
            <a:spLocks noChangeArrowheads="1"/>
          </p:cNvSpPr>
          <p:nvPr/>
        </p:nvSpPr>
        <p:spPr bwMode="auto">
          <a:xfrm>
            <a:off x="1389063" y="2003425"/>
            <a:ext cx="1054100" cy="1404938"/>
          </a:xfrm>
          <a:prstGeom prst="roundRect">
            <a:avLst>
              <a:gd name="adj" fmla="val 16667"/>
            </a:avLst>
          </a:prstGeom>
          <a:solidFill>
            <a:srgbClr val="3F3F3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4" name="圆角矩形 48"/>
          <p:cNvSpPr>
            <a:spLocks noChangeArrowheads="1"/>
          </p:cNvSpPr>
          <p:nvPr/>
        </p:nvSpPr>
        <p:spPr bwMode="auto">
          <a:xfrm>
            <a:off x="7761288" y="4860925"/>
            <a:ext cx="1054100" cy="1404938"/>
          </a:xfrm>
          <a:prstGeom prst="roundRect">
            <a:avLst>
              <a:gd name="adj" fmla="val 16667"/>
            </a:avLst>
          </a:prstGeom>
          <a:solidFill>
            <a:srgbClr val="3F3F3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5" name="圆角矩形 49"/>
          <p:cNvSpPr>
            <a:spLocks noChangeArrowheads="1"/>
          </p:cNvSpPr>
          <p:nvPr/>
        </p:nvSpPr>
        <p:spPr bwMode="auto">
          <a:xfrm>
            <a:off x="7766050" y="2006600"/>
            <a:ext cx="1054100" cy="1406525"/>
          </a:xfrm>
          <a:prstGeom prst="roundRect">
            <a:avLst>
              <a:gd name="adj" fmla="val 16667"/>
            </a:avLst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华文行楷" charset="0"/>
              <a:ea typeface="华文行楷" charset="0"/>
              <a:cs typeface="华文行楷" charset="0"/>
              <a:sym typeface="华文行楷" charset="0"/>
            </a:endParaRPr>
          </a:p>
        </p:txBody>
      </p:sp>
      <p:sp>
        <p:nvSpPr>
          <p:cNvPr id="23596" name="TextBox 50"/>
          <p:cNvSpPr>
            <a:spLocks noChangeArrowheads="1"/>
          </p:cNvSpPr>
          <p:nvPr/>
        </p:nvSpPr>
        <p:spPr bwMode="auto">
          <a:xfrm>
            <a:off x="2436813" y="3471863"/>
            <a:ext cx="1204912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0" hangingPunct="0"/>
            <a:r>
              <a:rPr lang="zh-CN" altLang="en-US" sz="3200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我是卧底</a:t>
            </a:r>
          </a:p>
        </p:txBody>
      </p:sp>
      <p:sp>
        <p:nvSpPr>
          <p:cNvPr id="23597" name="TextBox 51"/>
          <p:cNvSpPr>
            <a:spLocks noChangeArrowheads="1"/>
          </p:cNvSpPr>
          <p:nvPr/>
        </p:nvSpPr>
        <p:spPr bwMode="auto">
          <a:xfrm>
            <a:off x="5654675" y="2068513"/>
            <a:ext cx="1028700" cy="127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3600" b="1">
                <a:solidFill>
                  <a:schemeClr val="bg1"/>
                </a:solidFill>
                <a:latin typeface="Kozuka Gothic Pr6N L" charset="0"/>
                <a:ea typeface="Kozuka Gothic Pr6N L" charset="0"/>
                <a:cs typeface="Kozuka Gothic Pr6N L" charset="0"/>
                <a:sym typeface="Kozuka Gothic Pr6N L" charset="0"/>
              </a:rPr>
              <a:t>GO</a:t>
            </a:r>
            <a:endParaRPr lang="zh-CN" altLang="en-US" sz="3600" b="1">
              <a:solidFill>
                <a:schemeClr val="bg1"/>
              </a:solidFill>
              <a:latin typeface="Kozuka Gothic Pr6N L" charset="0"/>
              <a:ea typeface="Kozuka Gothic Pr6N L" charset="0"/>
              <a:cs typeface="Kozuka Gothic Pr6N L" charset="0"/>
              <a:sym typeface="Kozuka Gothic Pr6N L" charset="0"/>
            </a:endParaRPr>
          </a:p>
        </p:txBody>
      </p:sp>
      <p:pic>
        <p:nvPicPr>
          <p:cNvPr id="23598" name="图片 76" descr="C:\Documents and Settings\Administrator\桌面\73e41445jw1e6xto9j4ehj20qo0f0q40.jpg73e41445jw1e6xto9j4ehj20qo0f0q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3487738"/>
            <a:ext cx="311943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99" name="图片 77" descr="C:\Documents and Settings\Administrator\桌面\73e41445jw1e6xtmxg6pgj20qo0f0mxx.jpg73e41445jw1e6xtmxg6pgj20qo0f0mxx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3" y="4654550"/>
            <a:ext cx="2109787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1" presetClass="exit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fmla" valueType="str">
                                      <p:cBhvr>
                                        <p:cTn id="9" dur="400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88889E-6 2.46914E-6 C -0.13125 -0.03797 -0.26215 -0.07655 -0.50225 -0.08858 C -0.74288 -0.1 -1.2927 -0.0608 -1.4427 -0.07284 " pathEditMode="relative" rAng="0" ptsTypes="aaA">
                                      <p:cBhvr>
                                        <p:cTn id="12" dur="2400" fill="hold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213200" y="-4997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1" presetClass="exit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fmla" valueType="str">
                                      <p:cBhvr>
                                        <p:cTn id="14" dur="400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66667E-6 -3.82716E-6 C -0.13056 -0.03611 -0.26077 -0.07222 -0.49983 -0.08364 C -0.73924 -0.09475 -1.28629 -0.0574 -1.43542 -0.06882 " pathEditMode="relative" rAng="0" ptsTypes="aaA">
                                      <p:cBhvr>
                                        <p:cTn id="17" dur="24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176800" y="-475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21" dur="25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26" dur="25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31" dur="25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36" dur="250"/>
                                        <p:tgtEl>
                                          <p:spTgt spid="235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41" dur="250"/>
                                        <p:tgtEl>
                                          <p:spTgt spid="23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46" dur="250"/>
                                        <p:tgtEl>
                                          <p:spTgt spid="23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51" dur="250"/>
                                        <p:tgtEl>
                                          <p:spTgt spid="235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56" dur="250"/>
                                        <p:tgtEl>
                                          <p:spTgt spid="235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61" dur="250"/>
                                        <p:tgtEl>
                                          <p:spTgt spid="235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66" dur="250"/>
                                        <p:tgtEl>
                                          <p:spTgt spid="235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>
                                      <p:cBhvr>
                                        <p:cTn id="71" dur="250"/>
                                        <p:tgtEl>
                                          <p:spTgt spid="235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>
                                      <p:cBhvr>
                                        <p:cTn id="76" dur="250"/>
                                        <p:tgtEl>
                                          <p:spTgt spid="235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81" dur="250"/>
                                        <p:tgtEl>
                                          <p:spTgt spid="235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86" dur="250"/>
                                        <p:tgtEl>
                                          <p:spTgt spid="235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91" dur="250"/>
                                        <p:tgtEl>
                                          <p:spTgt spid="235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96" dur="250"/>
                                        <p:tgtEl>
                                          <p:spTgt spid="23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01" dur="250"/>
                                        <p:tgtEl>
                                          <p:spTgt spid="23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106" dur="250"/>
                                        <p:tgtEl>
                                          <p:spTgt spid="23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111" dur="250"/>
                                        <p:tgtEl>
                                          <p:spTgt spid="235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16" dur="250"/>
                                        <p:tgtEl>
                                          <p:spTgt spid="235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21" dur="250"/>
                                        <p:tgtEl>
                                          <p:spTgt spid="235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26" dur="250"/>
                                        <p:tgtEl>
                                          <p:spTgt spid="235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31" dur="250"/>
                                        <p:tgtEl>
                                          <p:spTgt spid="23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>
                                      <p:cBhvr>
                                        <p:cTn id="136" dur="250"/>
                                        <p:tgtEl>
                                          <p:spTgt spid="235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>
                                      <p:cBhvr>
                                        <p:cTn id="141" dur="250"/>
                                        <p:tgtEl>
                                          <p:spTgt spid="235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146" dur="250"/>
                                        <p:tgtEl>
                                          <p:spTgt spid="235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51" dur="250"/>
                                        <p:tgtEl>
                                          <p:spTgt spid="235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156" dur="250"/>
                                        <p:tgtEl>
                                          <p:spTgt spid="235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61" dur="250"/>
                                        <p:tgtEl>
                                          <p:spTgt spid="235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66" dur="250"/>
                                        <p:tgtEl>
                                          <p:spTgt spid="235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Effect>
                                      <p:cBhvr>
                                        <p:cTn id="171" dur="250"/>
                                        <p:tgtEl>
                                          <p:spTgt spid="23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>
                                      <p:cBhvr>
                                        <p:cTn id="176" dur="250"/>
                                        <p:tgtEl>
                                          <p:spTgt spid="23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2" dur="500"/>
                                        <p:tgtEl>
                                          <p:spTgt spid="23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87" dur="500"/>
                                        <p:tgtEl>
                                          <p:spTgt spid="23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2" dur="500"/>
                                        <p:tgtEl>
                                          <p:spTgt spid="2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35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7" dur="500"/>
                                        <p:tgtEl>
                                          <p:spTgt spid="23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2" dur="500"/>
                                        <p:tgtEl>
                                          <p:spTgt spid="2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3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07" dur="500"/>
                                        <p:tgtEl>
                                          <p:spTgt spid="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2" dur="500"/>
                                        <p:tgtEl>
                                          <p:spTgt spid="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5" dur="250"/>
                                        <p:tgtEl>
                                          <p:spTgt spid="2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8" dur="250"/>
                                        <p:tgtEl>
                                          <p:spTgt spid="2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1" dur="250"/>
                                        <p:tgtEl>
                                          <p:spTgt spid="2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4" dur="500"/>
                                        <p:tgtEl>
                                          <p:spTgt spid="2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4" grpId="0" animBg="1"/>
      <p:bldP spid="23555" grpId="0" bldLvl="0" animBg="1" autoUpdateAnimBg="0"/>
      <p:bldP spid="23555" grpId="1" bldLvl="0" animBg="1" autoUpdateAnimBg="0"/>
      <p:bldP spid="23556" grpId="0" bldLvl="0" animBg="1" autoUpdateAnimBg="0"/>
      <p:bldP spid="23556" grpId="1" bldLvl="0" animBg="1" autoUpdateAnimBg="0"/>
      <p:bldP spid="23557" grpId="0" bldLvl="0" animBg="1" autoUpdateAnimBg="0"/>
      <p:bldP spid="23557" grpId="1" bldLvl="0" animBg="1" autoUpdateAnimBg="0"/>
      <p:bldP spid="23558" grpId="0" bldLvl="0" animBg="1" autoUpdateAnimBg="0"/>
      <p:bldP spid="23558" grpId="1" bldLvl="0" animBg="1" autoUpdateAnimBg="0"/>
      <p:bldP spid="23559" grpId="0" bldLvl="0" animBg="1" autoUpdateAnimBg="0"/>
      <p:bldP spid="23559" grpId="1" bldLvl="0" animBg="1" autoUpdateAnimBg="0"/>
      <p:bldP spid="23560" grpId="0" bldLvl="0" animBg="1" autoUpdateAnimBg="0"/>
      <p:bldP spid="23560" grpId="1" bldLvl="0" animBg="1" autoUpdateAnimBg="0"/>
      <p:bldP spid="23561" grpId="0" bldLvl="0" animBg="1" autoUpdateAnimBg="0"/>
      <p:bldP spid="23561" grpId="1" bldLvl="0" animBg="1" autoUpdateAnimBg="0"/>
      <p:bldP spid="23562" grpId="0" bldLvl="0" animBg="1" autoUpdateAnimBg="0"/>
      <p:bldP spid="23562" grpId="1" bldLvl="0" animBg="1" autoUpdateAnimBg="0"/>
      <p:bldP spid="23563" grpId="0" bldLvl="0" animBg="1" autoUpdateAnimBg="0"/>
      <p:bldP spid="23563" grpId="1" bldLvl="0" animBg="1" autoUpdateAnimBg="0"/>
      <p:bldP spid="23564" grpId="0" bldLvl="0" animBg="1" autoUpdateAnimBg="0"/>
      <p:bldP spid="23564" grpId="1" bldLvl="0" animBg="1" autoUpdateAnimBg="0"/>
      <p:bldP spid="23565" grpId="0" bldLvl="0" animBg="1" autoUpdateAnimBg="0"/>
      <p:bldP spid="23565" grpId="1" bldLvl="0" animBg="1" autoUpdateAnimBg="0"/>
      <p:bldP spid="23566" grpId="0" bldLvl="0" animBg="1" autoUpdateAnimBg="0"/>
      <p:bldP spid="23566" grpId="1" bldLvl="0" animBg="1" autoUpdateAnimBg="0"/>
      <p:bldP spid="23567" grpId="0" bldLvl="0" animBg="1" autoUpdateAnimBg="0"/>
      <p:bldP spid="23567" grpId="1" bldLvl="0" animBg="1" autoUpdateAnimBg="0"/>
      <p:bldP spid="23568" grpId="0" bldLvl="0" animBg="1" autoUpdateAnimBg="0"/>
      <p:bldP spid="23568" grpId="1" bldLvl="0" animBg="1" autoUpdateAnimBg="0"/>
      <p:bldP spid="23569" grpId="0" bldLvl="0" animBg="1" autoUpdateAnimBg="0"/>
      <p:bldP spid="23569" grpId="1" bldLvl="0" animBg="1" autoUpdateAnimBg="0"/>
      <p:bldP spid="23570" grpId="0" bldLvl="0" animBg="1" autoUpdateAnimBg="0"/>
      <p:bldP spid="23570" grpId="1" bldLvl="0" animBg="1" autoUpdateAnimBg="0"/>
      <p:bldP spid="23571" grpId="0" bldLvl="0" animBg="1" autoUpdateAnimBg="0"/>
      <p:bldP spid="23571" grpId="1" bldLvl="0" animBg="1" autoUpdateAnimBg="0"/>
      <p:bldP spid="23572" grpId="0" bldLvl="0" animBg="1" autoUpdateAnimBg="0"/>
      <p:bldP spid="23572" grpId="1" bldLvl="0" animBg="1" autoUpdateAnimBg="0"/>
      <p:bldP spid="23573" grpId="0" bldLvl="0" animBg="1" autoUpdateAnimBg="0"/>
      <p:bldP spid="23573" grpId="1" bldLvl="0" animBg="1" autoUpdateAnimBg="0"/>
      <p:bldP spid="23574" grpId="0" bldLvl="0" animBg="1" autoUpdateAnimBg="0"/>
      <p:bldP spid="23574" grpId="1" bldLvl="0" animBg="1" autoUpdateAnimBg="0"/>
      <p:bldP spid="23575" grpId="0" bldLvl="0" animBg="1" autoUpdateAnimBg="0"/>
      <p:bldP spid="23575" grpId="1" bldLvl="0" animBg="1" autoUpdateAnimBg="0"/>
      <p:bldP spid="23576" grpId="0" bldLvl="0" animBg="1" autoUpdateAnimBg="0"/>
      <p:bldP spid="23576" grpId="1" bldLvl="0" animBg="1" autoUpdateAnimBg="0"/>
      <p:bldP spid="23577" grpId="0" bldLvl="0" animBg="1" autoUpdateAnimBg="0"/>
      <p:bldP spid="23577" grpId="1" bldLvl="0" animBg="1" autoUpdateAnimBg="0"/>
      <p:bldP spid="23578" grpId="0" bldLvl="0" animBg="1" autoUpdateAnimBg="0"/>
      <p:bldP spid="23578" grpId="1" bldLvl="0" animBg="1" autoUpdateAnimBg="0"/>
      <p:bldP spid="23579" grpId="0" bldLvl="0" animBg="1" autoUpdateAnimBg="0"/>
      <p:bldP spid="23579" grpId="1" bldLvl="0" animBg="1" autoUpdateAnimBg="0"/>
      <p:bldP spid="23580" grpId="0" bldLvl="0" animBg="1" autoUpdateAnimBg="0"/>
      <p:bldP spid="23580" grpId="1" bldLvl="0" animBg="1" autoUpdateAnimBg="0"/>
      <p:bldP spid="23581" grpId="0" bldLvl="0" animBg="1" autoUpdateAnimBg="0"/>
      <p:bldP spid="23581" grpId="1" bldLvl="0" animBg="1" autoUpdateAnimBg="0"/>
      <p:bldP spid="23582" grpId="0" bldLvl="0" animBg="1" autoUpdateAnimBg="0"/>
      <p:bldP spid="23582" grpId="1" bldLvl="0" animBg="1" autoUpdateAnimBg="0"/>
      <p:bldP spid="23583" grpId="0" bldLvl="0" animBg="1" autoUpdateAnimBg="0"/>
      <p:bldP spid="23583" grpId="1" bldLvl="0" animBg="1" autoUpdateAnimBg="0"/>
      <p:bldP spid="23584" grpId="0" bldLvl="0" animBg="1" autoUpdateAnimBg="0"/>
      <p:bldP spid="23584" grpId="1" bldLvl="0" animBg="1" autoUpdateAnimBg="0"/>
      <p:bldP spid="23585" grpId="0" bldLvl="0" animBg="1" autoUpdateAnimBg="0"/>
      <p:bldP spid="23585" grpId="1" bldLvl="0" animBg="1" autoUpdateAnimBg="0"/>
      <p:bldP spid="23586" grpId="0" bldLvl="0" animBg="1" autoUpdateAnimBg="0"/>
      <p:bldP spid="23586" grpId="1" bldLvl="0" animBg="1" autoUpdateAnimBg="0"/>
      <p:bldP spid="23587" grpId="0" animBg="1"/>
      <p:bldP spid="23587" grpId="1" animBg="1"/>
      <p:bldP spid="23588" grpId="0" animBg="1"/>
      <p:bldP spid="23588" grpId="1" animBg="1"/>
      <p:bldP spid="23589" grpId="0" bldLvl="0" animBg="1" autoUpdateAnimBg="0"/>
      <p:bldP spid="23590" grpId="0" bldLvl="0" animBg="1" autoUpdateAnimBg="0"/>
      <p:bldP spid="23591" grpId="0" bldLvl="0" animBg="1" autoUpdateAnimBg="0"/>
      <p:bldP spid="23592" grpId="0" bldLvl="0" animBg="1" autoUpdateAnimBg="0"/>
      <p:bldP spid="23593" grpId="0" bldLvl="0" animBg="1" autoUpdateAnimBg="0"/>
      <p:bldP spid="23594" grpId="0" bldLvl="0" animBg="1" autoUpdateAnimBg="0"/>
      <p:bldP spid="23595" grpId="0" bldLvl="0" animBg="1" autoUpdateAnimBg="0"/>
      <p:bldP spid="23596" grpId="0" bldLvl="0" autoUpdateAnimBg="0"/>
      <p:bldP spid="23597" grpId="0" bldLvl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3" name="圆角矩形 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206625"/>
            <a:ext cx="719455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4" name="图片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54125" y="711200"/>
            <a:ext cx="3311525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0595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4453">
            <a:off x="4708525" y="2476500"/>
            <a:ext cx="50165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6" name="TextBox 36"/>
          <p:cNvSpPr txBox="1">
            <a:spLocks noChangeArrowheads="1"/>
          </p:cNvSpPr>
          <p:nvPr/>
        </p:nvSpPr>
        <p:spPr bwMode="auto">
          <a:xfrm>
            <a:off x="2127250" y="2565400"/>
            <a:ext cx="3535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4800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   项目背景</a:t>
            </a:r>
            <a:endParaRPr kumimoji="0" lang="zh-CN" altLang="en-US" sz="1800"/>
          </a:p>
        </p:txBody>
      </p:sp>
      <p:sp>
        <p:nvSpPr>
          <p:cNvPr id="110597" name="TextBox 37"/>
          <p:cNvSpPr txBox="1">
            <a:spLocks noChangeArrowheads="1"/>
          </p:cNvSpPr>
          <p:nvPr/>
        </p:nvSpPr>
        <p:spPr bwMode="auto">
          <a:xfrm>
            <a:off x="5284788" y="3395663"/>
            <a:ext cx="8937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rgbClr val="00B0F0"/>
                </a:solidFill>
                <a:latin typeface="黑体" charset="0"/>
                <a:ea typeface="黑体" charset="0"/>
                <a:cs typeface="黑体" charset="0"/>
              </a:rPr>
              <a:t>SPY小组</a:t>
            </a:r>
            <a:endParaRPr kumimoji="0" lang="zh-CN" altLang="en-US" sz="1800"/>
          </a:p>
        </p:txBody>
      </p:sp>
      <p:sp>
        <p:nvSpPr>
          <p:cNvPr id="110598" name="圆角矩形 38"/>
          <p:cNvSpPr>
            <a:spLocks noChangeArrowheads="1"/>
          </p:cNvSpPr>
          <p:nvPr/>
        </p:nvSpPr>
        <p:spPr bwMode="auto">
          <a:xfrm>
            <a:off x="5140325" y="3492500"/>
            <a:ext cx="144463" cy="144463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4"/>
          <p:cNvSpPr>
            <a:spLocks noChangeArrowheads="1"/>
          </p:cNvSpPr>
          <p:nvPr/>
        </p:nvSpPr>
        <p:spPr bwMode="auto">
          <a:xfrm>
            <a:off x="3714750" y="0"/>
            <a:ext cx="5429250" cy="6858000"/>
          </a:xfrm>
          <a:prstGeom prst="rect">
            <a:avLst/>
          </a:prstGeom>
          <a:gradFill rotWithShape="1">
            <a:gsLst>
              <a:gs pos="0">
                <a:srgbClr val="5E9EFF">
                  <a:alpha val="0"/>
                </a:srgbClr>
              </a:gs>
              <a:gs pos="39999">
                <a:srgbClr val="85C2FF">
                  <a:alpha val="8000"/>
                </a:srgbClr>
              </a:gs>
              <a:gs pos="70000">
                <a:srgbClr val="C4D6EB">
                  <a:alpha val="14000"/>
                </a:srgbClr>
              </a:gs>
              <a:gs pos="100000">
                <a:srgbClr val="FFEBFA">
                  <a:alpha val="20000"/>
                </a:srgbClr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5603" name="Oval 2"/>
          <p:cNvSpPr>
            <a:spLocks noChangeArrowheads="1"/>
          </p:cNvSpPr>
          <p:nvPr/>
        </p:nvSpPr>
        <p:spPr bwMode="auto">
          <a:xfrm>
            <a:off x="3181350" y="2144713"/>
            <a:ext cx="361950" cy="4508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0784"/>
                  <a:invGamma/>
                  <a:alpha val="12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5604" name="Oval 3"/>
          <p:cNvSpPr>
            <a:spLocks noChangeArrowheads="1"/>
          </p:cNvSpPr>
          <p:nvPr/>
        </p:nvSpPr>
        <p:spPr bwMode="auto">
          <a:xfrm>
            <a:off x="5214938" y="4667250"/>
            <a:ext cx="2105025" cy="2584450"/>
          </a:xfrm>
          <a:prstGeom prst="ellipse">
            <a:avLst/>
          </a:prstGeom>
          <a:solidFill>
            <a:srgbClr val="FFFF00">
              <a:alpha val="121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05" name="Oval 4"/>
          <p:cNvSpPr>
            <a:spLocks noChangeArrowheads="1"/>
          </p:cNvSpPr>
          <p:nvPr/>
        </p:nvSpPr>
        <p:spPr bwMode="auto">
          <a:xfrm>
            <a:off x="4357688" y="3619500"/>
            <a:ext cx="735012" cy="901700"/>
          </a:xfrm>
          <a:prstGeom prst="ellipse">
            <a:avLst/>
          </a:prstGeom>
          <a:gradFill rotWithShape="1">
            <a:gsLst>
              <a:gs pos="0">
                <a:schemeClr val="bg1">
                  <a:alpha val="6000"/>
                </a:schemeClr>
              </a:gs>
              <a:gs pos="100000">
                <a:schemeClr val="bg1">
                  <a:gamma/>
                  <a:shade val="80784"/>
                  <a:invGamma/>
                  <a:alpha val="17999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5606" name="Oval 5"/>
          <p:cNvSpPr>
            <a:spLocks noChangeArrowheads="1"/>
          </p:cNvSpPr>
          <p:nvPr/>
        </p:nvSpPr>
        <p:spPr bwMode="auto">
          <a:xfrm>
            <a:off x="1738313" y="620713"/>
            <a:ext cx="441325" cy="541337"/>
          </a:xfrm>
          <a:prstGeom prst="ellipse">
            <a:avLst/>
          </a:prstGeom>
          <a:solidFill>
            <a:srgbClr val="FFFF00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07" name="Oval 6"/>
          <p:cNvSpPr>
            <a:spLocks noChangeArrowheads="1"/>
          </p:cNvSpPr>
          <p:nvPr/>
        </p:nvSpPr>
        <p:spPr bwMode="auto">
          <a:xfrm>
            <a:off x="3286125" y="2381250"/>
            <a:ext cx="1233488" cy="1450975"/>
          </a:xfrm>
          <a:prstGeom prst="ellipse">
            <a:avLst/>
          </a:prstGeom>
          <a:solidFill>
            <a:srgbClr val="FFFF00">
              <a:alpha val="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08" name="Oval 7"/>
          <p:cNvSpPr>
            <a:spLocks noChangeArrowheads="1"/>
          </p:cNvSpPr>
          <p:nvPr/>
        </p:nvSpPr>
        <p:spPr bwMode="auto">
          <a:xfrm>
            <a:off x="3500438" y="2476500"/>
            <a:ext cx="585787" cy="860425"/>
          </a:xfrm>
          <a:prstGeom prst="ellipse">
            <a:avLst/>
          </a:prstGeom>
          <a:solidFill>
            <a:srgbClr val="FFFF00">
              <a:alpha val="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09" name="Oval 8"/>
          <p:cNvSpPr>
            <a:spLocks noChangeArrowheads="1"/>
          </p:cNvSpPr>
          <p:nvPr/>
        </p:nvSpPr>
        <p:spPr bwMode="auto">
          <a:xfrm>
            <a:off x="5500688" y="4857750"/>
            <a:ext cx="3252787" cy="4000500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shade val="80784"/>
                  <a:invGamma/>
                  <a:alpha val="12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grpSp>
        <p:nvGrpSpPr>
          <p:cNvPr id="25610" name="Group 10"/>
          <p:cNvGrpSpPr>
            <a:grpSpLocks/>
          </p:cNvGrpSpPr>
          <p:nvPr/>
        </p:nvGrpSpPr>
        <p:grpSpPr bwMode="auto">
          <a:xfrm>
            <a:off x="-2058988" y="-4343400"/>
            <a:ext cx="5722938" cy="6711950"/>
            <a:chOff x="0" y="0"/>
            <a:chExt cx="2208" cy="2208"/>
          </a:xfrm>
        </p:grpSpPr>
        <p:sp>
          <p:nvSpPr>
            <p:cNvPr id="111635" name="Oval 10"/>
            <p:cNvSpPr>
              <a:spLocks noChangeArrowheads="1"/>
            </p:cNvSpPr>
            <p:nvPr/>
          </p:nvSpPr>
          <p:spPr bwMode="auto">
            <a:xfrm>
              <a:off x="0" y="76"/>
              <a:ext cx="2132" cy="2132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100000">
                  <a:schemeClr val="tx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0" hangingPunct="0"/>
              <a:endParaRPr lang="zh-CN" altLang="en-US">
                <a:latin typeface="幼圆" charset="0"/>
                <a:ea typeface="幼圆" charset="0"/>
                <a:cs typeface="幼圆" charset="0"/>
                <a:sym typeface="幼圆" charset="0"/>
              </a:endParaRPr>
            </a:p>
          </p:txBody>
        </p:sp>
        <p:grpSp>
          <p:nvGrpSpPr>
            <p:cNvPr id="111636" name="Group 12"/>
            <p:cNvGrpSpPr>
              <a:grpSpLocks noChangeAspect="1"/>
            </p:cNvGrpSpPr>
            <p:nvPr/>
          </p:nvGrpSpPr>
          <p:grpSpPr bwMode="auto">
            <a:xfrm>
              <a:off x="0" y="0"/>
              <a:ext cx="2219" cy="2219"/>
              <a:chOff x="0" y="0"/>
              <a:chExt cx="2219" cy="2219"/>
            </a:xfrm>
          </p:grpSpPr>
          <p:grpSp>
            <p:nvGrpSpPr>
              <p:cNvPr id="111637" name="Group 13"/>
              <p:cNvGrpSpPr>
                <a:grpSpLocks noChangeAspect="1"/>
              </p:cNvGrpSpPr>
              <p:nvPr/>
            </p:nvGrpSpPr>
            <p:grpSpPr bwMode="auto">
              <a:xfrm>
                <a:off x="0" y="0"/>
                <a:ext cx="2219" cy="2219"/>
                <a:chOff x="0" y="0"/>
                <a:chExt cx="2219" cy="2219"/>
              </a:xfrm>
            </p:grpSpPr>
            <p:grpSp>
              <p:nvGrpSpPr>
                <p:cNvPr id="111653" name="Group 14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19" cy="2201"/>
                  <a:chOff x="0" y="0"/>
                  <a:chExt cx="1429" cy="1429"/>
                </a:xfrm>
              </p:grpSpPr>
              <p:grpSp>
                <p:nvGrpSpPr>
                  <p:cNvPr id="111661" name="Group 15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65" name="AutoShape 1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66" name="AutoShape 16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  <p:grpSp>
                <p:nvGrpSpPr>
                  <p:cNvPr id="111662" name="Group 18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2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63" name="AutoShape 18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64" name="AutoShape 19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</p:grpSp>
            <p:grpSp>
              <p:nvGrpSpPr>
                <p:cNvPr id="111654" name="Group 21"/>
                <p:cNvGrpSpPr>
                  <a:grpSpLocks noChangeAspect="1"/>
                </p:cNvGrpSpPr>
                <p:nvPr/>
              </p:nvGrpSpPr>
              <p:grpSpPr bwMode="auto">
                <a:xfrm rot="2700000">
                  <a:off x="-9" y="9"/>
                  <a:ext cx="2219" cy="2201"/>
                  <a:chOff x="0" y="0"/>
                  <a:chExt cx="1429" cy="1429"/>
                </a:xfrm>
              </p:grpSpPr>
              <p:grpSp>
                <p:nvGrpSpPr>
                  <p:cNvPr id="111655" name="Group 22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59" name="AutoShape 22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60" name="AutoShape 23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  <p:grpSp>
                <p:nvGrpSpPr>
                  <p:cNvPr id="111656" name="Group 25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2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57" name="AutoShape 25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58" name="AutoShape 26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</p:grpSp>
          </p:grpSp>
          <p:grpSp>
            <p:nvGrpSpPr>
              <p:cNvPr id="111638" name="Group 28"/>
              <p:cNvGrpSpPr>
                <a:grpSpLocks noChangeAspect="1"/>
              </p:cNvGrpSpPr>
              <p:nvPr/>
            </p:nvGrpSpPr>
            <p:grpSpPr bwMode="auto">
              <a:xfrm rot="1320000">
                <a:off x="317" y="360"/>
                <a:ext cx="1553" cy="1554"/>
                <a:chOff x="0" y="0"/>
                <a:chExt cx="2219" cy="2219"/>
              </a:xfrm>
            </p:grpSpPr>
            <p:grpSp>
              <p:nvGrpSpPr>
                <p:cNvPr id="111639" name="Group 29"/>
                <p:cNvGrpSpPr>
                  <a:grpSpLocks noChangeAspect="1"/>
                </p:cNvGrpSpPr>
                <p:nvPr/>
              </p:nvGrpSpPr>
              <p:grpSpPr bwMode="auto">
                <a:xfrm>
                  <a:off x="0" y="0"/>
                  <a:ext cx="2219" cy="2201"/>
                  <a:chOff x="0" y="0"/>
                  <a:chExt cx="1429" cy="1429"/>
                </a:xfrm>
              </p:grpSpPr>
              <p:grpSp>
                <p:nvGrpSpPr>
                  <p:cNvPr id="111647" name="Group 30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51" name="AutoShape 3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52" name="AutoShape 31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  <p:grpSp>
                <p:nvGrpSpPr>
                  <p:cNvPr id="111648" name="Group 33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2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49" name="AutoShape 33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50" name="AutoShape 34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</p:grpSp>
            <p:grpSp>
              <p:nvGrpSpPr>
                <p:cNvPr id="111640" name="Group 36"/>
                <p:cNvGrpSpPr>
                  <a:grpSpLocks noChangeAspect="1"/>
                </p:cNvGrpSpPr>
                <p:nvPr/>
              </p:nvGrpSpPr>
              <p:grpSpPr bwMode="auto">
                <a:xfrm rot="2700000">
                  <a:off x="-9" y="9"/>
                  <a:ext cx="2219" cy="2201"/>
                  <a:chOff x="0" y="0"/>
                  <a:chExt cx="1429" cy="1429"/>
                </a:xfrm>
              </p:grpSpPr>
              <p:grpSp>
                <p:nvGrpSpPr>
                  <p:cNvPr id="111641" name="Group 3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686" y="0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45" name="AutoShape 37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46" name="AutoShape 38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  <p:grpSp>
                <p:nvGrpSpPr>
                  <p:cNvPr id="111642" name="Group 40"/>
                  <p:cNvGrpSpPr>
                    <a:grpSpLocks noChangeAspect="1"/>
                  </p:cNvGrpSpPr>
                  <p:nvPr/>
                </p:nvGrpSpPr>
                <p:grpSpPr bwMode="auto">
                  <a:xfrm rot="5400000">
                    <a:off x="687" y="-2"/>
                    <a:ext cx="56" cy="1429"/>
                    <a:chOff x="0" y="0"/>
                    <a:chExt cx="56" cy="1429"/>
                  </a:xfrm>
                </p:grpSpPr>
                <p:sp>
                  <p:nvSpPr>
                    <p:cNvPr id="111643" name="AutoShape 40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0" y="0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  <p:sp>
                  <p:nvSpPr>
                    <p:cNvPr id="111644" name="AutoShape 41"/>
                    <p:cNvSpPr>
                      <a:spLocks noChangeAspect="1" noChangeArrowheads="1"/>
                    </p:cNvSpPr>
                    <p:nvPr/>
                  </p:nvSpPr>
                  <p:spPr bwMode="auto">
                    <a:xfrm flipV="1">
                      <a:off x="0" y="714"/>
                      <a:ext cx="56" cy="715"/>
                    </a:xfrm>
                    <a:prstGeom prst="triangle">
                      <a:avLst>
                        <a:gd name="adj" fmla="val 50000"/>
                      </a:avLst>
                    </a:prstGeom>
                    <a:solidFill>
                      <a:schemeClr val="bg1">
                        <a:alpha val="18039"/>
                      </a:scheme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/>
                    <a:p>
                      <a:pPr eaLnBrk="0" hangingPunct="0"/>
                      <a:endParaRPr lang="zh-CN" altLang="en-US">
                        <a:latin typeface="幼圆" charset="0"/>
                        <a:ea typeface="幼圆" charset="0"/>
                        <a:cs typeface="幼圆" charset="0"/>
                        <a:sym typeface="幼圆" charset="0"/>
                      </a:endParaRPr>
                    </a:p>
                  </p:txBody>
                </p:sp>
              </p:grpSp>
            </p:grpSp>
          </p:grpSp>
        </p:grpSp>
      </p:grpSp>
      <p:sp>
        <p:nvSpPr>
          <p:cNvPr id="25643" name="Oval 42"/>
          <p:cNvSpPr>
            <a:spLocks noChangeArrowheads="1"/>
          </p:cNvSpPr>
          <p:nvPr/>
        </p:nvSpPr>
        <p:spPr bwMode="auto">
          <a:xfrm>
            <a:off x="-2363788" y="-4749800"/>
            <a:ext cx="6459538" cy="79311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44" name="Oval 68"/>
          <p:cNvSpPr>
            <a:spLocks noChangeArrowheads="1"/>
          </p:cNvSpPr>
          <p:nvPr/>
        </p:nvSpPr>
        <p:spPr bwMode="auto">
          <a:xfrm>
            <a:off x="5500688" y="4810125"/>
            <a:ext cx="3257550" cy="4097338"/>
          </a:xfrm>
          <a:prstGeom prst="ellipse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shade val="80784"/>
                  <a:invGamma/>
                  <a:alpha val="12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25645" name="Oval 69"/>
          <p:cNvSpPr>
            <a:spLocks noChangeArrowheads="1"/>
          </p:cNvSpPr>
          <p:nvPr/>
        </p:nvSpPr>
        <p:spPr bwMode="auto">
          <a:xfrm>
            <a:off x="3857625" y="3143250"/>
            <a:ext cx="514350" cy="631825"/>
          </a:xfrm>
          <a:prstGeom prst="ellipse">
            <a:avLst/>
          </a:prstGeom>
          <a:solidFill>
            <a:srgbClr val="FFFF00">
              <a:alpha val="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zh-CN" altLang="en-US">
              <a:latin typeface="幼圆" charset="0"/>
              <a:ea typeface="幼圆" charset="0"/>
              <a:cs typeface="幼圆" charset="0"/>
              <a:sym typeface="幼圆" charset="0"/>
            </a:endParaRPr>
          </a:p>
        </p:txBody>
      </p:sp>
      <p:sp>
        <p:nvSpPr>
          <p:cNvPr id="25646" name="Oval 70"/>
          <p:cNvSpPr>
            <a:spLocks noChangeArrowheads="1"/>
          </p:cNvSpPr>
          <p:nvPr/>
        </p:nvSpPr>
        <p:spPr bwMode="auto">
          <a:xfrm>
            <a:off x="2195513" y="1230313"/>
            <a:ext cx="144462" cy="17938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bg1">
                  <a:gamma/>
                  <a:shade val="80784"/>
                  <a:invGamma/>
                  <a:alpha val="12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11633" name="Text Box 47"/>
          <p:cNvSpPr txBox="1">
            <a:spLocks noChangeArrowheads="1"/>
          </p:cNvSpPr>
          <p:nvPr/>
        </p:nvSpPr>
        <p:spPr bwMode="auto">
          <a:xfrm>
            <a:off x="682625" y="692150"/>
            <a:ext cx="18097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3200">
                <a:solidFill>
                  <a:schemeClr val="accent1"/>
                </a:solidFill>
                <a:latin typeface="Arial Black" charset="0"/>
                <a:ea typeface="黑体" charset="0"/>
                <a:cs typeface="黑体" charset="0"/>
              </a:rPr>
              <a:t>项目背景</a:t>
            </a:r>
          </a:p>
        </p:txBody>
      </p:sp>
      <p:sp>
        <p:nvSpPr>
          <p:cNvPr id="111634" name="Text Box 48"/>
          <p:cNvSpPr txBox="1">
            <a:spLocks noChangeArrowheads="1"/>
          </p:cNvSpPr>
          <p:nvPr/>
        </p:nvSpPr>
        <p:spPr bwMode="auto">
          <a:xfrm>
            <a:off x="900113" y="1484313"/>
            <a:ext cx="6769100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chemeClr val="bg1"/>
                </a:solidFill>
                <a:latin typeface="宋体" charset="0"/>
              </a:rPr>
              <a:t>     </a:t>
            </a:r>
          </a:p>
          <a:p>
            <a:endParaRPr kumimoji="0" lang="zh-CN" altLang="en-US" sz="1600">
              <a:solidFill>
                <a:schemeClr val="bg1"/>
              </a:solidFill>
              <a:latin typeface="宋体" charset="0"/>
            </a:endParaRPr>
          </a:p>
          <a:p>
            <a:r>
              <a:rPr kumimoji="0" lang="zh-CN" altLang="en-US" sz="1600">
                <a:solidFill>
                  <a:schemeClr val="bg1"/>
                </a:solidFill>
                <a:latin typeface="宋体" charset="0"/>
              </a:rPr>
              <a:t>    目前，我国企业已在探索物流信息化建设的道路上取得了一定成就。然而，总体而言我国的信息化建设还处在初级阶段，还存在着如物流企业信息化程度低，基础信息和公共物流信息平台发展缓慢，物流信息化的发展战略欠缺等问题。文章从物流信息分析入手，对物流信息化的基本概念做了界定。对比研究了国内外物流企业构建物流信息化的文献，然后具体分析了我国物流信息化建设中存在的问题，并针对这些问题提出了解决问题的措施。</a:t>
            </a:r>
          </a:p>
          <a:p>
            <a:r>
              <a:rPr kumimoji="0" lang="zh-CN" altLang="en-US" sz="1600">
                <a:solidFill>
                  <a:schemeClr val="bg1"/>
                </a:solidFill>
                <a:latin typeface="宋体" charset="0"/>
              </a:rPr>
              <a:t>    现代物流的根本宗旨是提高物流效率，降低物流成本，满足客户需求。并越来越呈现出信息化，网络化，自动化，智能化，标准化等发展趋势，其中信息化是现代物流的核心。在物流信息化体系建设的过程中，存在着大量的物流信息及其相关信息，这些物流信息资源是企业最重要的资源之一。</a:t>
            </a:r>
          </a:p>
          <a:p>
            <a:r>
              <a:rPr kumimoji="0" lang="zh-CN" altLang="en-US" sz="1600">
                <a:solidFill>
                  <a:schemeClr val="bg1"/>
                </a:solidFill>
                <a:latin typeface="宋体" charset="0"/>
              </a:rPr>
              <a:t>    </a:t>
            </a:r>
          </a:p>
        </p:txBody>
      </p:sp>
    </p:spTree>
  </p:cSld>
  <p:clrMapOvr>
    <a:masterClrMapping/>
  </p:clrMapOvr>
  <p:transition xmlns:p14="http://schemas.microsoft.com/office/powerpoint/2010/main" advClick="0" advTm="0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5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8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4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7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38778E-17 -2.22222E-6 L 0.4125 -0.09444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20600" y="-40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3.33333E-6 L -0.25 -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1800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2.22222E-6 L -0.59166 -2.22222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564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89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5.55112E-17 L 0.16667 5.55112E-17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560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8300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5E-6 3.33333E-6 L -0.15261 0.01875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900" y="9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2.5E-6 -3.33333E-6 L -0.48594 0.00764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560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3600" y="4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2.22222E-6 L -0.13334 0.0333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6000" y="17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33333E-6 -1.11111E-6 L -0.17083 -0.00555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564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7800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2.22222E-6 L -0.64167 -2.22222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31400" y="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5.55556E-7 -1.11111E-6 L -0.03715 -0.00555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200" y="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3.05556E-6 -4.44444E-6 L 0.10851 0.01112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564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5400" y="6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33333E-6 -4.44444E-6 L 0.38333 -0.1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9200" y="-43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decel="50000" autoRev="1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68" dur="500" fill="hold"/>
                                        <p:tgtEl>
                                          <p:spTgt spid="25643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6" presetClass="emph" presetSubtype="0" accel="50000" decel="50000" autoRev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Scale>
                                      <p:cBhvr>
                                        <p:cTn id="70" dur="500" fill="hold"/>
                                        <p:tgtEl>
                                          <p:spTgt spid="256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72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75" dur="5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78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81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84" dur="500"/>
                                        <p:tgtEl>
                                          <p:spTgt spid="256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87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90" dur="500"/>
                                        <p:tgtEl>
                                          <p:spTgt spid="25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93" dur="500"/>
                                        <p:tgtEl>
                                          <p:spTgt spid="25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96" dur="500"/>
                                        <p:tgtEl>
                                          <p:spTgt spid="25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2" nodeType="withEffect">
                                  <p:stCondLst>
                                    <p:cond delay="6000"/>
                                  </p:stCondLst>
                                  <p:childTnLst>
                                    <p:animEffect>
                                      <p:cBhvr>
                                        <p:cTn id="99" dur="500"/>
                                        <p:tgtEl>
                                          <p:spTgt spid="25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7" presetClass="exit" presetSubtype="0" fill="hold" grpId="3" nodeType="withEffect">
                                  <p:stCondLst>
                                    <p:cond delay="8000"/>
                                  </p:stCondLst>
                                  <p:childTnLst>
                                    <p:animEffect>
                                      <p:cBhvr>
                                        <p:cTn id="102" dur="500"/>
                                        <p:tgtEl>
                                          <p:spTgt spid="256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25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7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>
                                      <p:cBhvr>
                                        <p:cTn id="107" dur="500"/>
                                        <p:tgtEl>
                                          <p:spTgt spid="256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/>
                                        <p:tgtEl>
                                          <p:spTgt spid="25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ldLvl="0" animBg="1" autoUpdateAnimBg="0"/>
      <p:bldP spid="25603" grpId="1" bldLvl="0" animBg="1" autoUpdateAnimBg="0"/>
      <p:bldP spid="25603" grpId="2" bldLvl="0" animBg="1" autoUpdateAnimBg="0"/>
      <p:bldP spid="25604" grpId="0" bldLvl="0" animBg="1" autoUpdateAnimBg="0"/>
      <p:bldP spid="25604" grpId="1" bldLvl="0" animBg="1" autoUpdateAnimBg="0"/>
      <p:bldP spid="25604" grpId="2" bldLvl="0" animBg="1" autoUpdateAnimBg="0"/>
      <p:bldP spid="25605" grpId="0" bldLvl="0" animBg="1" autoUpdateAnimBg="0"/>
      <p:bldP spid="25605" grpId="1" bldLvl="0" animBg="1" autoUpdateAnimBg="0"/>
      <p:bldP spid="25605" grpId="2" bldLvl="0" animBg="1" autoUpdateAnimBg="0"/>
      <p:bldP spid="25606" grpId="0" bldLvl="0" animBg="1" autoUpdateAnimBg="0"/>
      <p:bldP spid="25606" grpId="1" bldLvl="0" animBg="1" autoUpdateAnimBg="0"/>
      <p:bldP spid="25606" grpId="2" bldLvl="0" animBg="1" autoUpdateAnimBg="0"/>
      <p:bldP spid="25607" grpId="0" bldLvl="0" animBg="1" autoUpdateAnimBg="0"/>
      <p:bldP spid="25607" grpId="1" bldLvl="0" animBg="1" autoUpdateAnimBg="0"/>
      <p:bldP spid="25607" grpId="2" bldLvl="0" animBg="1" autoUpdateAnimBg="0"/>
      <p:bldP spid="25608" grpId="0" bldLvl="0" animBg="1" autoUpdateAnimBg="0"/>
      <p:bldP spid="25608" grpId="1" bldLvl="0" animBg="1" autoUpdateAnimBg="0"/>
      <p:bldP spid="25608" grpId="2" bldLvl="0" animBg="1" autoUpdateAnimBg="0"/>
      <p:bldP spid="25609" grpId="0" bldLvl="0" animBg="1" autoUpdateAnimBg="0"/>
      <p:bldP spid="25609" grpId="1" bldLvl="0" animBg="1" autoUpdateAnimBg="0"/>
      <p:bldP spid="25609" grpId="2" bldLvl="0" animBg="1" autoUpdateAnimBg="0"/>
      <p:bldP spid="25643" grpId="0" bldLvl="0" animBg="1" autoUpdateAnimBg="0"/>
      <p:bldP spid="25643" grpId="1" bldLvl="0" animBg="1" autoUpdateAnimBg="0"/>
      <p:bldP spid="25643" grpId="2" bldLvl="0" animBg="1" autoUpdateAnimBg="0"/>
      <p:bldP spid="25643" grpId="3" bldLvl="0" animBg="1" autoUpdateAnimBg="0"/>
      <p:bldP spid="25644" grpId="0" bldLvl="0" animBg="1" autoUpdateAnimBg="0"/>
      <p:bldP spid="25644" grpId="1" bldLvl="0" animBg="1" autoUpdateAnimBg="0"/>
      <p:bldP spid="25644" grpId="2" bldLvl="0" animBg="1" autoUpdateAnimBg="0"/>
      <p:bldP spid="25645" grpId="0" bldLvl="0" animBg="1" autoUpdateAnimBg="0"/>
      <p:bldP spid="25645" grpId="1" bldLvl="0" animBg="1" autoUpdateAnimBg="0"/>
      <p:bldP spid="25645" grpId="2" bldLvl="0" animBg="1" autoUpdateAnimBg="0"/>
      <p:bldP spid="25646" grpId="0" bldLvl="0" animBg="1" autoUpdateAnimBg="0"/>
      <p:bldP spid="25646" grpId="1" bldLvl="0" animBg="1" autoUpdateAnimBg="0"/>
      <p:bldP spid="25646" grpId="2" bldLvl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Century Gothic" charset="0"/>
                <a:ea typeface="幼圆" charset="0"/>
                <a:cs typeface="幼圆" charset="0"/>
              </a:rPr>
              <a:t>项目背景</a:t>
            </a:r>
          </a:p>
        </p:txBody>
      </p:sp>
      <p:sp>
        <p:nvSpPr>
          <p:cNvPr id="1126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550" y="2925763"/>
            <a:ext cx="6777038" cy="3508375"/>
          </a:xfrm>
        </p:spPr>
        <p:txBody>
          <a:bodyPr/>
          <a:lstStyle/>
          <a:p>
            <a:r>
              <a:rPr lang="zh-CN" altLang="en-US" sz="1800">
                <a:solidFill>
                  <a:schemeClr val="bg1"/>
                </a:solidFill>
                <a:latin typeface="宋体" charset="0"/>
                <a:ea typeface="幼圆" charset="0"/>
                <a:cs typeface="幼圆" charset="0"/>
              </a:rPr>
              <a:t>    在今天的网络与知识经济时代里，竞争的日益白热化要求企业对自身的管理和市场要求做出快速反应，而建立现代物流信息化体系是其中的重要方面。</a:t>
            </a:r>
          </a:p>
          <a:p>
            <a:r>
              <a:rPr lang="zh-CN" altLang="en-US" sz="1800">
                <a:solidFill>
                  <a:schemeClr val="bg1"/>
                </a:solidFill>
                <a:latin typeface="宋体" charset="0"/>
                <a:ea typeface="幼圆" charset="0"/>
                <a:cs typeface="幼圆" charset="0"/>
              </a:rPr>
              <a:t>    在这种背景下，对企业构建物流信息体系的研究显得很有必要。</a:t>
            </a: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圆角矩形 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206625"/>
            <a:ext cx="719455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6" name="图片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54125" y="711200"/>
            <a:ext cx="3311525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7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4453">
            <a:off x="4708525" y="2476500"/>
            <a:ext cx="50165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8" name="TextBox 36"/>
          <p:cNvSpPr txBox="1">
            <a:spLocks noChangeArrowheads="1"/>
          </p:cNvSpPr>
          <p:nvPr/>
        </p:nvSpPr>
        <p:spPr bwMode="auto">
          <a:xfrm>
            <a:off x="2127250" y="2565400"/>
            <a:ext cx="47545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4800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   核心功能展示</a:t>
            </a:r>
            <a:endParaRPr kumimoji="0" lang="zh-CN" altLang="en-US" sz="1800"/>
          </a:p>
        </p:txBody>
      </p:sp>
      <p:sp>
        <p:nvSpPr>
          <p:cNvPr id="113669" name="TextBox 37"/>
          <p:cNvSpPr txBox="1">
            <a:spLocks noChangeArrowheads="1"/>
          </p:cNvSpPr>
          <p:nvPr/>
        </p:nvSpPr>
        <p:spPr bwMode="auto">
          <a:xfrm>
            <a:off x="5284788" y="3395663"/>
            <a:ext cx="8937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rgbClr val="00B0F0"/>
                </a:solidFill>
                <a:latin typeface="黑体" charset="0"/>
                <a:ea typeface="黑体" charset="0"/>
                <a:cs typeface="黑体" charset="0"/>
              </a:rPr>
              <a:t>SPY小组</a:t>
            </a:r>
            <a:endParaRPr kumimoji="0" lang="zh-CN" altLang="en-US" sz="1800"/>
          </a:p>
        </p:txBody>
      </p:sp>
      <p:sp>
        <p:nvSpPr>
          <p:cNvPr id="113670" name="圆角矩形 38"/>
          <p:cNvSpPr>
            <a:spLocks noChangeArrowheads="1"/>
          </p:cNvSpPr>
          <p:nvPr/>
        </p:nvSpPr>
        <p:spPr bwMode="auto">
          <a:xfrm>
            <a:off x="5140325" y="3492500"/>
            <a:ext cx="144463" cy="144463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38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75" name="矩形 36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76" name="矩形 34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77" name="矩形 32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78" name="矩形 30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79" name="矩形 28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0" name="矩形 26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1" name="矩形 24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2" name="矩形 22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3" name="矩形 8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11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4" name="矩形 5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5" name="矩形 3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13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6" name="矩形 1"/>
          <p:cNvSpPr>
            <a:spLocks noChangeArrowheads="1"/>
          </p:cNvSpPr>
          <p:nvPr/>
        </p:nvSpPr>
        <p:spPr bwMode="auto">
          <a:xfrm>
            <a:off x="4578350" y="1000125"/>
            <a:ext cx="4549775" cy="5089525"/>
          </a:xfrm>
          <a:prstGeom prst="rect">
            <a:avLst/>
          </a:prstGeom>
          <a:blipFill dpi="0" rotWithShape="1">
            <a:blip r:embed="rId14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7" name="矩形 2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15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8" name="矩形 4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16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89" name="矩形 6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17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0" name="矩形 21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18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1" name="矩形 23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19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2" name="矩形 25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0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3" name="矩形 27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1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4" name="矩形 29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2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5" name="矩形 31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3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6" name="矩形 33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4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7" name="矩形 35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5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8" name="矩形 37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6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28699" name="矩形 39"/>
          <p:cNvSpPr>
            <a:spLocks noChangeArrowheads="1"/>
          </p:cNvSpPr>
          <p:nvPr/>
        </p:nvSpPr>
        <p:spPr bwMode="auto">
          <a:xfrm>
            <a:off x="19050" y="1008063"/>
            <a:ext cx="4548188" cy="5089525"/>
          </a:xfrm>
          <a:prstGeom prst="rect">
            <a:avLst/>
          </a:prstGeom>
          <a:blipFill dpi="0" rotWithShape="1">
            <a:blip r:embed="rId27"/>
            <a:srcRect/>
            <a:stretch>
              <a:fillRect/>
            </a:stretch>
          </a:blip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anchor="ctr"/>
          <a:lstStyle/>
          <a:p>
            <a:pPr eaLnBrk="0" hangingPunct="0"/>
            <a:endParaRPr lang="zh-CN" altLang="en-US">
              <a:solidFill>
                <a:srgbClr val="FFFFFF"/>
              </a:solidFill>
              <a:latin typeface="宋体" charset="0"/>
              <a:sym typeface="宋体" charset="0"/>
            </a:endParaRPr>
          </a:p>
        </p:txBody>
      </p:sp>
      <p:sp>
        <p:nvSpPr>
          <p:cNvPr id="114716" name="矩形 40"/>
          <p:cNvSpPr>
            <a:spLocks noChangeArrowheads="1"/>
          </p:cNvSpPr>
          <p:nvPr/>
        </p:nvSpPr>
        <p:spPr bwMode="auto">
          <a:xfrm>
            <a:off x="2479675" y="161925"/>
            <a:ext cx="4273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sz="4000" b="1">
                <a:solidFill>
                  <a:srgbClr val="000000"/>
                </a:solidFill>
                <a:cs typeface="Calibri" charset="0"/>
                <a:sym typeface="Calibri" charset="0"/>
              </a:rPr>
              <a:t>SPY-</a:t>
            </a:r>
            <a:r>
              <a:rPr lang="zh-CN" altLang="en-US" sz="4000" b="1">
                <a:solidFill>
                  <a:srgbClr val="000000"/>
                </a:solidFill>
                <a:sym typeface="宋体" charset="0"/>
              </a:rPr>
              <a:t>烟草物流配送系统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" dur="2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961 -1.48148E-6 L 0.00039 -1.48148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1"/>
                            </p:stCondLst>
                            <p:childTnLst>
                              <p:par>
                                <p:cTn id="1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2"/>
                            </p:stCondLst>
                            <p:childTnLst>
                              <p:par>
                                <p:cTn id="17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003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4"/>
                            </p:stCondLst>
                            <p:childTnLst>
                              <p:par>
                                <p:cTn id="2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5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6"/>
                            </p:stCondLst>
                            <p:childTnLst>
                              <p:par>
                                <p:cTn id="2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7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8"/>
                            </p:stCondLst>
                            <p:childTnLst>
                              <p:par>
                                <p:cTn id="3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9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1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011"/>
                            </p:stCondLst>
                            <p:childTnLst>
                              <p:par>
                                <p:cTn id="4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125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25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25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250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5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25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25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5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125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25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25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250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7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25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25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5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50" fill="hold"/>
                                        <p:tgtEl>
                                          <p:spTgt spid="286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125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25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25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50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8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2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2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2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25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25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25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25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250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0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25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25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25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25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250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250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250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250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1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25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25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25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286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1250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250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250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250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25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25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25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250" fill="hold"/>
                                        <p:tgtEl>
                                          <p:spTgt spid="286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1250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250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250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250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4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25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25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25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25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 nodeType="clickPar">
                      <p:stCondLst>
                        <p:cond delay="indefinite"/>
                      </p:stCondLst>
                      <p:childTnLst>
                        <p:par>
                          <p:cTn id="1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1250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250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250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50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6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125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25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25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9" dur="1250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250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50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250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7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25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25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25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25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4" dur="1250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250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250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250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9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125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25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25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25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 nodeType="clickPar">
                      <p:stCondLst>
                        <p:cond delay="indefinite"/>
                      </p:stCondLst>
                      <p:childTnLst>
                        <p:par>
                          <p:cTn id="1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125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25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25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250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0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250" fill="hold"/>
                                        <p:tgtEl>
                                          <p:spTgt spid="28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250" fill="hold"/>
                                        <p:tgtEl>
                                          <p:spTgt spid="28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250" fill="hold"/>
                                        <p:tgtEl>
                                          <p:spTgt spid="28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250" fill="hold"/>
                                        <p:tgtEl>
                                          <p:spTgt spid="28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 nodeType="clickPar">
                      <p:stCondLst>
                        <p:cond delay="indefinite"/>
                      </p:stCondLst>
                      <p:childTnLst>
                        <p:par>
                          <p:cTn id="2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3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125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25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25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250"/>
                                        <p:tgtEl>
                                          <p:spTgt spid="28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20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25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25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25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250" fill="hold"/>
                                        <p:tgtEl>
                                          <p:spTgt spid="286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 nodeType="clickPar">
                      <p:stCondLst>
                        <p:cond delay="indefinite"/>
                      </p:stCondLst>
                      <p:childTnLst>
                        <p:par>
                          <p:cTn id="2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8" presetID="17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9" dur="1250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250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250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250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35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25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25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25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25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4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 nodeType="afterGroup">
                            <p:stCondLst>
                              <p:cond delay="2501"/>
                            </p:stCondLst>
                            <p:childTnLst>
                              <p:par>
                                <p:cTn id="2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 nodeType="afterGroup">
                            <p:stCondLst>
                              <p:cond delay="2502"/>
                            </p:stCondLst>
                            <p:childTnLst>
                              <p:par>
                                <p:cTn id="24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 nodeType="afterGroup">
                            <p:stCondLst>
                              <p:cond delay="2503"/>
                            </p:stCondLst>
                            <p:childTnLst>
                              <p:par>
                                <p:cTn id="25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 nodeType="afterGroup">
                            <p:stCondLst>
                              <p:cond delay="2504"/>
                            </p:stCondLst>
                            <p:childTnLst>
                              <p:par>
                                <p:cTn id="25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 nodeType="afterGroup">
                            <p:stCondLst>
                              <p:cond delay="2505"/>
                            </p:stCondLst>
                            <p:childTnLst>
                              <p:par>
                                <p:cTn id="257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2506"/>
                            </p:stCondLst>
                            <p:childTnLst>
                              <p:par>
                                <p:cTn id="26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 nodeType="afterGroup">
                            <p:stCondLst>
                              <p:cond delay="2507"/>
                            </p:stCondLst>
                            <p:childTnLst>
                              <p:par>
                                <p:cTn id="26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 nodeType="afterGroup">
                            <p:stCondLst>
                              <p:cond delay="2508"/>
                            </p:stCondLst>
                            <p:childTnLst>
                              <p:par>
                                <p:cTn id="2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 nodeType="afterGroup">
                            <p:stCondLst>
                              <p:cond delay="2509"/>
                            </p:stCondLst>
                            <p:childTnLst>
                              <p:par>
                                <p:cTn id="2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 nodeType="afterGroup">
                            <p:stCondLst>
                              <p:cond delay="2510"/>
                            </p:stCondLst>
                            <p:childTnLst>
                              <p:par>
                                <p:cTn id="2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 nodeType="afterGroup">
                            <p:stCondLst>
                              <p:cond delay="2511"/>
                            </p:stCondLst>
                            <p:childTnLst>
                              <p:par>
                                <p:cTn id="27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 nodeType="clickPar">
                      <p:stCondLst>
                        <p:cond delay="indefinite"/>
                      </p:stCondLst>
                      <p:childTnLst>
                        <p:par>
                          <p:cTn id="2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48148E-6 L 0.25 -1.48148E-6 " pathEditMode="relative" rAng="0" ptsTypes="AA">
                                      <p:cBhvr>
                                        <p:cTn id="280" dur="20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2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ldLvl="0" animBg="1" autoUpdateAnimBg="0"/>
      <p:bldP spid="28674" grpId="1" bldLvl="0" animBg="1" autoUpdateAnimBg="0"/>
      <p:bldP spid="28675" grpId="0" bldLvl="0" animBg="1" autoUpdateAnimBg="0"/>
      <p:bldP spid="28675" grpId="1" bldLvl="0" animBg="1" autoUpdateAnimBg="0"/>
      <p:bldP spid="28676" grpId="0" bldLvl="0" animBg="1" autoUpdateAnimBg="0"/>
      <p:bldP spid="28676" grpId="1" bldLvl="0" animBg="1" autoUpdateAnimBg="0"/>
      <p:bldP spid="28677" grpId="0" bldLvl="0" animBg="1" autoUpdateAnimBg="0"/>
      <p:bldP spid="28677" grpId="1" bldLvl="0" animBg="1" autoUpdateAnimBg="0"/>
      <p:bldP spid="28678" grpId="0" bldLvl="0" animBg="1" autoUpdateAnimBg="0"/>
      <p:bldP spid="28678" grpId="1" bldLvl="0" animBg="1" autoUpdateAnimBg="0"/>
      <p:bldP spid="28679" grpId="0" bldLvl="0" animBg="1" autoUpdateAnimBg="0"/>
      <p:bldP spid="28679" grpId="1" bldLvl="0" animBg="1" autoUpdateAnimBg="0"/>
      <p:bldP spid="28680" grpId="0" bldLvl="0" animBg="1" autoUpdateAnimBg="0"/>
      <p:bldP spid="28680" grpId="1" bldLvl="0" animBg="1" autoUpdateAnimBg="0"/>
      <p:bldP spid="28681" grpId="0" bldLvl="0" animBg="1" autoUpdateAnimBg="0"/>
      <p:bldP spid="28681" grpId="1" bldLvl="0" animBg="1" autoUpdateAnimBg="0"/>
      <p:bldP spid="28682" grpId="0" bldLvl="0" animBg="1" autoUpdateAnimBg="0"/>
      <p:bldP spid="28682" grpId="1" bldLvl="0" animBg="1" autoUpdateAnimBg="0"/>
      <p:bldP spid="28683" grpId="0" bldLvl="0" animBg="1" autoUpdateAnimBg="0"/>
      <p:bldP spid="28683" grpId="1" bldLvl="0" animBg="1" autoUpdateAnimBg="0"/>
      <p:bldP spid="28684" grpId="0" bldLvl="0" animBg="1" autoUpdateAnimBg="0"/>
      <p:bldP spid="28684" grpId="1" bldLvl="0" animBg="1" autoUpdateAnimBg="0"/>
      <p:bldP spid="28685" grpId="0" bldLvl="0" animBg="1" autoUpdateAnimBg="0"/>
      <p:bldP spid="28685" grpId="1" bldLvl="0" animBg="1" autoUpdateAnimBg="0"/>
      <p:bldP spid="28686" grpId="0" bldLvl="0" animBg="1" autoUpdateAnimBg="0"/>
      <p:bldP spid="28686" grpId="1" bldLvl="0" animBg="1" autoUpdateAnimBg="0"/>
      <p:bldP spid="28686" grpId="2" bldLvl="0" animBg="1" autoUpdateAnimBg="0"/>
      <p:bldP spid="28687" grpId="0" bldLvl="0" animBg="1" autoUpdateAnimBg="0"/>
      <p:bldP spid="28687" grpId="1" bldLvl="0" animBg="1" autoUpdateAnimBg="0"/>
      <p:bldP spid="28688" grpId="0" bldLvl="0" animBg="1" autoUpdateAnimBg="0"/>
      <p:bldP spid="28688" grpId="1" bldLvl="0" animBg="1" autoUpdateAnimBg="0"/>
      <p:bldP spid="28689" grpId="0" bldLvl="0" animBg="1" autoUpdateAnimBg="0"/>
      <p:bldP spid="28689" grpId="1" bldLvl="0" animBg="1" autoUpdateAnimBg="0"/>
      <p:bldP spid="28690" grpId="0" bldLvl="0" animBg="1" autoUpdateAnimBg="0"/>
      <p:bldP spid="28690" grpId="1" bldLvl="0" animBg="1" autoUpdateAnimBg="0"/>
      <p:bldP spid="28691" grpId="0" bldLvl="0" animBg="1" autoUpdateAnimBg="0"/>
      <p:bldP spid="28691" grpId="1" bldLvl="0" animBg="1" autoUpdateAnimBg="0"/>
      <p:bldP spid="28692" grpId="0" bldLvl="0" animBg="1" autoUpdateAnimBg="0"/>
      <p:bldP spid="28692" grpId="1" bldLvl="0" animBg="1" autoUpdateAnimBg="0"/>
      <p:bldP spid="28693" grpId="0" bldLvl="0" animBg="1" autoUpdateAnimBg="0"/>
      <p:bldP spid="28693" grpId="1" bldLvl="0" animBg="1" autoUpdateAnimBg="0"/>
      <p:bldP spid="28694" grpId="0" bldLvl="0" animBg="1" autoUpdateAnimBg="0"/>
      <p:bldP spid="28694" grpId="1" bldLvl="0" animBg="1" autoUpdateAnimBg="0"/>
      <p:bldP spid="28695" grpId="0" bldLvl="0" animBg="1" autoUpdateAnimBg="0"/>
      <p:bldP spid="28695" grpId="1" bldLvl="0" animBg="1" autoUpdateAnimBg="0"/>
      <p:bldP spid="28696" grpId="0" bldLvl="0" animBg="1" autoUpdateAnimBg="0"/>
      <p:bldP spid="28696" grpId="1" bldLvl="0" animBg="1" autoUpdateAnimBg="0"/>
      <p:bldP spid="28697" grpId="0" bldLvl="0" animBg="1" autoUpdateAnimBg="0"/>
      <p:bldP spid="28697" grpId="1" bldLvl="0" animBg="1" autoUpdateAnimBg="0"/>
      <p:bldP spid="28698" grpId="0" bldLvl="0" animBg="1" autoUpdateAnimBg="0"/>
      <p:bldP spid="28698" grpId="1" bldLvl="0" animBg="1" autoUpdateAnimBg="0"/>
      <p:bldP spid="28699" grpId="0" bldLvl="0" animBg="1" autoUpdateAnimBg="0"/>
      <p:bldP spid="28699" grpId="1" bldLvl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圆角矩形 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206625"/>
            <a:ext cx="719455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4" name="图片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54125" y="711200"/>
            <a:ext cx="3311525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715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4453">
            <a:off x="4708525" y="2476500"/>
            <a:ext cx="50165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6" name="TextBox 36"/>
          <p:cNvSpPr txBox="1">
            <a:spLocks noChangeArrowheads="1"/>
          </p:cNvSpPr>
          <p:nvPr/>
        </p:nvSpPr>
        <p:spPr bwMode="auto">
          <a:xfrm>
            <a:off x="2127250" y="2565400"/>
            <a:ext cx="38401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4800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    特色功能</a:t>
            </a:r>
            <a:endParaRPr kumimoji="0" lang="zh-CN" altLang="en-US" sz="1800"/>
          </a:p>
        </p:txBody>
      </p:sp>
      <p:sp>
        <p:nvSpPr>
          <p:cNvPr id="115717" name="TextBox 37"/>
          <p:cNvSpPr txBox="1">
            <a:spLocks noChangeArrowheads="1"/>
          </p:cNvSpPr>
          <p:nvPr/>
        </p:nvSpPr>
        <p:spPr bwMode="auto">
          <a:xfrm>
            <a:off x="5284788" y="3395663"/>
            <a:ext cx="8937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rgbClr val="00B0F0"/>
                </a:solidFill>
                <a:latin typeface="黑体" charset="0"/>
                <a:ea typeface="黑体" charset="0"/>
                <a:cs typeface="黑体" charset="0"/>
              </a:rPr>
              <a:t>SPY小组</a:t>
            </a:r>
            <a:endParaRPr kumimoji="0" lang="zh-CN" altLang="en-US" sz="1800"/>
          </a:p>
        </p:txBody>
      </p:sp>
      <p:sp>
        <p:nvSpPr>
          <p:cNvPr id="115718" name="圆角矩形 38"/>
          <p:cNvSpPr>
            <a:spLocks noChangeArrowheads="1"/>
          </p:cNvSpPr>
          <p:nvPr/>
        </p:nvSpPr>
        <p:spPr bwMode="auto">
          <a:xfrm>
            <a:off x="5140325" y="3492500"/>
            <a:ext cx="144463" cy="144463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7" name="Picture 2" descr="订单详情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052513"/>
            <a:ext cx="7229475" cy="571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38" name="圆角矩形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08050"/>
            <a:ext cx="2303463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Box 11"/>
          <p:cNvSpPr txBox="1">
            <a:spLocks noChangeArrowheads="1"/>
          </p:cNvSpPr>
          <p:nvPr/>
        </p:nvSpPr>
        <p:spPr bwMode="auto">
          <a:xfrm>
            <a:off x="539750" y="1557338"/>
            <a:ext cx="22320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二维码</a:t>
            </a:r>
            <a:endParaRPr kumimoji="0" lang="zh-CN" altLang="en-US" sz="1800" b="1">
              <a:solidFill>
                <a:schemeClr val="bg1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sz="1800" b="1">
              <a:solidFill>
                <a:schemeClr val="bg1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30725" name="Picture 5" descr="订单二维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5" y="333375"/>
            <a:ext cx="3360738" cy="596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1" name="圆角矩形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484313"/>
            <a:ext cx="1901825" cy="30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2" name="TextBox 11"/>
          <p:cNvSpPr txBox="1">
            <a:spLocks noChangeArrowheads="1"/>
          </p:cNvSpPr>
          <p:nvPr/>
        </p:nvSpPr>
        <p:spPr bwMode="auto">
          <a:xfrm>
            <a:off x="2700338" y="2133600"/>
            <a:ext cx="22320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验证</a:t>
            </a:r>
            <a:endParaRPr kumimoji="0" lang="zh-CN" altLang="en-US" sz="1800" b="1">
              <a:solidFill>
                <a:schemeClr val="bg1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sz="1800" b="1">
              <a:solidFill>
                <a:schemeClr val="bg1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17763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6597">
            <a:off x="2124075" y="1123950"/>
            <a:ext cx="346075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验证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圆角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196975"/>
            <a:ext cx="3455988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786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636838"/>
            <a:ext cx="3827463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TextBox 12"/>
          <p:cNvSpPr txBox="1">
            <a:spLocks noChangeArrowheads="1"/>
          </p:cNvSpPr>
          <p:nvPr/>
        </p:nvSpPr>
        <p:spPr bwMode="auto">
          <a:xfrm>
            <a:off x="468313" y="1628775"/>
            <a:ext cx="2620962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rgbClr val="92D050"/>
                </a:solidFill>
                <a:latin typeface="黑体" charset="0"/>
                <a:ea typeface="黑体" charset="0"/>
                <a:cs typeface="黑体" charset="0"/>
              </a:rPr>
              <a:t>自动生成订单路径</a:t>
            </a: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sz="1800"/>
          </a:p>
        </p:txBody>
      </p:sp>
      <p:pic>
        <p:nvPicPr>
          <p:cNvPr id="32773" name="图片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1867694" y="732631"/>
            <a:ext cx="2598738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2774" name="圆角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286125"/>
            <a:ext cx="554355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8790" name="Text Box 7"/>
          <p:cNvSpPr txBox="1">
            <a:spLocks noChangeArrowheads="1"/>
          </p:cNvSpPr>
          <p:nvPr/>
        </p:nvSpPr>
        <p:spPr bwMode="auto">
          <a:xfrm>
            <a:off x="3467100" y="3603625"/>
            <a:ext cx="36258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800"/>
              <a:t>根据各个站点的配送路径，用迪杰斯特拉算法自动生成最小路径。</a:t>
            </a:r>
          </a:p>
        </p:txBody>
      </p:sp>
      <p:pic>
        <p:nvPicPr>
          <p:cNvPr id="118791" name="图片 1" descr="屏幕快照 2013-07-25 上午9.05.4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981075"/>
            <a:ext cx="4584700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 descr="屏幕快照 2013-07-25 上午9.08.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763"/>
            <a:ext cx="87391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2" name="Group 2"/>
          <p:cNvGrpSpPr>
            <a:grpSpLocks/>
          </p:cNvGrpSpPr>
          <p:nvPr/>
        </p:nvGrpSpPr>
        <p:grpSpPr bwMode="auto">
          <a:xfrm>
            <a:off x="2843213" y="2709863"/>
            <a:ext cx="2736850" cy="1573212"/>
            <a:chOff x="0" y="0"/>
            <a:chExt cx="1724" cy="991"/>
          </a:xfrm>
        </p:grpSpPr>
        <p:sp>
          <p:nvSpPr>
            <p:cNvPr id="101385" name="WordArt 3"/>
            <p:cNvSpPr>
              <a:spLocks noChangeArrowheads="1" noChangeShapeType="1"/>
            </p:cNvSpPr>
            <p:nvPr/>
          </p:nvSpPr>
          <p:spPr bwMode="auto">
            <a:xfrm>
              <a:off x="0" y="20"/>
              <a:ext cx="265" cy="93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9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我</a:t>
              </a:r>
            </a:p>
          </p:txBody>
        </p:sp>
        <p:sp>
          <p:nvSpPr>
            <p:cNvPr id="101386" name="WordArt 4"/>
            <p:cNvSpPr>
              <a:spLocks noChangeArrowheads="1" noChangeShapeType="1"/>
            </p:cNvSpPr>
            <p:nvPr/>
          </p:nvSpPr>
          <p:spPr bwMode="auto">
            <a:xfrm>
              <a:off x="363" y="338"/>
              <a:ext cx="1361" cy="653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是</a:t>
              </a:r>
            </a:p>
          </p:txBody>
        </p:sp>
        <p:sp>
          <p:nvSpPr>
            <p:cNvPr id="101387" name="WordArt 5"/>
            <p:cNvSpPr>
              <a:spLocks noChangeArrowheads="1" noChangeShapeType="1"/>
            </p:cNvSpPr>
            <p:nvPr/>
          </p:nvSpPr>
          <p:spPr bwMode="auto">
            <a:xfrm>
              <a:off x="363" y="0"/>
              <a:ext cx="1361" cy="33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卧底</a:t>
              </a:r>
            </a:p>
          </p:txBody>
        </p:sp>
      </p:grpSp>
      <p:grpSp>
        <p:nvGrpSpPr>
          <p:cNvPr id="15366" name="Group 6"/>
          <p:cNvGrpSpPr>
            <a:grpSpLocks/>
          </p:cNvGrpSpPr>
          <p:nvPr/>
        </p:nvGrpSpPr>
        <p:grpSpPr bwMode="auto">
          <a:xfrm>
            <a:off x="2843213" y="2409825"/>
            <a:ext cx="420687" cy="1657350"/>
            <a:chOff x="0" y="0"/>
            <a:chExt cx="265" cy="1043"/>
          </a:xfrm>
        </p:grpSpPr>
        <p:sp>
          <p:nvSpPr>
            <p:cNvPr id="101383" name="WordArt 7"/>
            <p:cNvSpPr>
              <a:spLocks noChangeArrowheads="1" noChangeShapeType="1"/>
            </p:cNvSpPr>
            <p:nvPr/>
          </p:nvSpPr>
          <p:spPr bwMode="auto">
            <a:xfrm>
              <a:off x="0" y="272"/>
              <a:ext cx="265" cy="7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9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Arial"/>
                  <a:ea typeface="Arial"/>
                  <a:cs typeface="Arial"/>
                </a:rPr>
                <a:t>小</a:t>
              </a:r>
            </a:p>
          </p:txBody>
        </p:sp>
        <p:sp>
          <p:nvSpPr>
            <p:cNvPr id="101384" name="WordArt 8"/>
            <p:cNvSpPr>
              <a:spLocks noChangeArrowheads="1" noChangeShapeType="1"/>
            </p:cNvSpPr>
            <p:nvPr/>
          </p:nvSpPr>
          <p:spPr bwMode="auto">
            <a:xfrm>
              <a:off x="0" y="0"/>
              <a:ext cx="265" cy="18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9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Arial"/>
                  <a:ea typeface="Arial"/>
                  <a:cs typeface="Arial"/>
                </a:rPr>
                <a:t> </a:t>
              </a:r>
            </a:p>
          </p:txBody>
        </p:sp>
      </p:grpSp>
      <p:sp>
        <p:nvSpPr>
          <p:cNvPr id="15369" name="WordArt 9"/>
          <p:cNvSpPr>
            <a:spLocks noChangeArrowheads="1" noChangeShapeType="1"/>
          </p:cNvSpPr>
          <p:nvPr/>
        </p:nvSpPr>
        <p:spPr bwMode="auto">
          <a:xfrm>
            <a:off x="3346450" y="2913063"/>
            <a:ext cx="144145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6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组</a:t>
            </a:r>
          </a:p>
        </p:txBody>
      </p:sp>
      <p:sp>
        <p:nvSpPr>
          <p:cNvPr id="15370" name="WordArt 10"/>
          <p:cNvSpPr>
            <a:spLocks noChangeArrowheads="1" noChangeShapeType="1"/>
          </p:cNvSpPr>
          <p:nvPr/>
        </p:nvSpPr>
        <p:spPr bwMode="auto">
          <a:xfrm>
            <a:off x="4859338" y="3736975"/>
            <a:ext cx="720725" cy="330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14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展示</a:t>
            </a:r>
          </a:p>
        </p:txBody>
      </p:sp>
      <p:sp>
        <p:nvSpPr>
          <p:cNvPr id="15371" name="Rectangle 11"/>
          <p:cNvSpPr>
            <a:spLocks noChangeArrowheads="1"/>
          </p:cNvSpPr>
          <p:nvPr/>
        </p:nvSpPr>
        <p:spPr bwMode="auto">
          <a:xfrm>
            <a:off x="0" y="5949950"/>
            <a:ext cx="9144000" cy="90805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372" name="Rectangle 12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7778E-7 -7.72612E-7 L 2.77778E-7 0.21004 " pathEditMode="relative" rAng="0" ptsTypes="AA">
                                      <p:cBhvr>
                                        <p:cTn id="6" dur="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" dur="5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5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5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 animBg="1"/>
      <p:bldP spid="1537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09" name="圆角矩形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844675"/>
            <a:ext cx="345598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0" name="TextBox 12"/>
          <p:cNvSpPr txBox="1">
            <a:spLocks noChangeArrowheads="1"/>
          </p:cNvSpPr>
          <p:nvPr/>
        </p:nvSpPr>
        <p:spPr bwMode="auto">
          <a:xfrm>
            <a:off x="1835150" y="2276475"/>
            <a:ext cx="2012950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rgbClr val="92D050"/>
                </a:solidFill>
                <a:latin typeface="黑体" charset="0"/>
                <a:ea typeface="黑体" charset="0"/>
                <a:cs typeface="黑体" charset="0"/>
              </a:rPr>
              <a:t>报表动态图形</a:t>
            </a: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sz="1800"/>
          </a:p>
        </p:txBody>
      </p:sp>
      <p:pic>
        <p:nvPicPr>
          <p:cNvPr id="33796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2948782" y="1739106"/>
            <a:ext cx="2595562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报表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圆角矩形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420938"/>
            <a:ext cx="2376488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4" name="TextBox 12"/>
          <p:cNvSpPr txBox="1">
            <a:spLocks noChangeArrowheads="1"/>
          </p:cNvSpPr>
          <p:nvPr/>
        </p:nvSpPr>
        <p:spPr bwMode="auto">
          <a:xfrm>
            <a:off x="2555875" y="2852738"/>
            <a:ext cx="7921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rgbClr val="92D050"/>
                </a:solidFill>
                <a:latin typeface="黑体" charset="0"/>
                <a:ea typeface="黑体" charset="0"/>
                <a:cs typeface="黑体" charset="0"/>
              </a:rPr>
              <a:t>地图</a:t>
            </a: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 sz="1800"/>
          </a:p>
        </p:txBody>
      </p:sp>
      <p:pic>
        <p:nvPicPr>
          <p:cNvPr id="34820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2442369" y="2172494"/>
            <a:ext cx="2598737" cy="251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地图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燕尾形 1"/>
          <p:cNvSpPr>
            <a:spLocks noChangeArrowheads="1"/>
          </p:cNvSpPr>
          <p:nvPr/>
        </p:nvSpPr>
        <p:spPr bwMode="auto">
          <a:xfrm>
            <a:off x="-1001713" y="2466975"/>
            <a:ext cx="1703388" cy="3362325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3" name="燕尾形 2"/>
          <p:cNvSpPr>
            <a:spLocks noChangeArrowheads="1"/>
          </p:cNvSpPr>
          <p:nvPr/>
        </p:nvSpPr>
        <p:spPr bwMode="auto">
          <a:xfrm>
            <a:off x="-146050" y="2466975"/>
            <a:ext cx="1701800" cy="3362325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4" name="燕尾形 3"/>
          <p:cNvSpPr>
            <a:spLocks noChangeArrowheads="1"/>
          </p:cNvSpPr>
          <p:nvPr/>
        </p:nvSpPr>
        <p:spPr bwMode="auto">
          <a:xfrm>
            <a:off x="701675" y="2468563"/>
            <a:ext cx="1709738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5" name="燕尾形 4"/>
          <p:cNvSpPr>
            <a:spLocks noChangeArrowheads="1"/>
          </p:cNvSpPr>
          <p:nvPr/>
        </p:nvSpPr>
        <p:spPr bwMode="auto">
          <a:xfrm>
            <a:off x="1555750" y="2468563"/>
            <a:ext cx="1711325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6" name="燕尾形 5"/>
          <p:cNvSpPr>
            <a:spLocks noChangeArrowheads="1"/>
          </p:cNvSpPr>
          <p:nvPr/>
        </p:nvSpPr>
        <p:spPr bwMode="auto">
          <a:xfrm>
            <a:off x="2411413" y="2468563"/>
            <a:ext cx="1709737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7" name="燕尾形 6"/>
          <p:cNvSpPr>
            <a:spLocks noChangeArrowheads="1"/>
          </p:cNvSpPr>
          <p:nvPr/>
        </p:nvSpPr>
        <p:spPr bwMode="auto">
          <a:xfrm>
            <a:off x="3267075" y="2468563"/>
            <a:ext cx="1709738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8" name="燕尾形 7"/>
          <p:cNvSpPr>
            <a:spLocks noChangeArrowheads="1"/>
          </p:cNvSpPr>
          <p:nvPr/>
        </p:nvSpPr>
        <p:spPr bwMode="auto">
          <a:xfrm>
            <a:off x="4121150" y="2468563"/>
            <a:ext cx="1711325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49" name="燕尾形 8"/>
          <p:cNvSpPr>
            <a:spLocks noChangeArrowheads="1"/>
          </p:cNvSpPr>
          <p:nvPr/>
        </p:nvSpPr>
        <p:spPr bwMode="auto">
          <a:xfrm>
            <a:off x="4976813" y="2468563"/>
            <a:ext cx="1709737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50" name="燕尾形 9"/>
          <p:cNvSpPr>
            <a:spLocks noChangeArrowheads="1"/>
          </p:cNvSpPr>
          <p:nvPr/>
        </p:nvSpPr>
        <p:spPr bwMode="auto">
          <a:xfrm>
            <a:off x="5832475" y="2468563"/>
            <a:ext cx="1709738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51" name="燕尾形 10"/>
          <p:cNvSpPr>
            <a:spLocks noChangeArrowheads="1"/>
          </p:cNvSpPr>
          <p:nvPr/>
        </p:nvSpPr>
        <p:spPr bwMode="auto">
          <a:xfrm>
            <a:off x="6686550" y="2468563"/>
            <a:ext cx="1711325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52" name="燕尾形 11"/>
          <p:cNvSpPr>
            <a:spLocks noChangeArrowheads="1"/>
          </p:cNvSpPr>
          <p:nvPr/>
        </p:nvSpPr>
        <p:spPr bwMode="auto">
          <a:xfrm>
            <a:off x="7542213" y="2468563"/>
            <a:ext cx="1709737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35853" name="燕尾形 12"/>
          <p:cNvSpPr>
            <a:spLocks noChangeArrowheads="1"/>
          </p:cNvSpPr>
          <p:nvPr/>
        </p:nvSpPr>
        <p:spPr bwMode="auto">
          <a:xfrm>
            <a:off x="8397875" y="2468563"/>
            <a:ext cx="1709738" cy="3360737"/>
          </a:xfrm>
          <a:prstGeom prst="chevron">
            <a:avLst>
              <a:gd name="adj" fmla="val 50315"/>
            </a:avLst>
          </a:prstGeom>
          <a:solidFill>
            <a:srgbClr val="3F3F3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zh-CN" altLang="en-US">
              <a:latin typeface="宋体" charset="0"/>
              <a:sym typeface="宋体" charset="0"/>
            </a:endParaRPr>
          </a:p>
        </p:txBody>
      </p:sp>
      <p:sp>
        <p:nvSpPr>
          <p:cNvPr id="121869" name="Text Box 14"/>
          <p:cNvSpPr txBox="1">
            <a:spLocks noChangeArrowheads="1"/>
          </p:cNvSpPr>
          <p:nvPr/>
        </p:nvSpPr>
        <p:spPr bwMode="auto">
          <a:xfrm>
            <a:off x="3133725" y="3070225"/>
            <a:ext cx="40322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6000">
                <a:solidFill>
                  <a:schemeClr val="bg1"/>
                </a:solidFill>
                <a:ea typeface="黑体" charset="0"/>
                <a:cs typeface="黑体" charset="0"/>
              </a:rPr>
              <a:t>谢谢~！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fill="hold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5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50" fill="hold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5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" fill="hold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xit" presetSubtype="272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150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50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5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" fill="hold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xit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150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50"/>
                                        <p:tgtEl>
                                          <p:spTgt spid="358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xit" presetSubtype="272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15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50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xit" presetSubtype="272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15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"/>
                                        <p:tgtEl>
                                          <p:spTgt spid="35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3" presetClass="exit" presetSubtype="272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15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50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3" presetClass="exit" presetSubtype="272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15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50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3" presetClass="exit" presetSubtype="27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15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50"/>
                                        <p:tgtEl>
                                          <p:spTgt spid="35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3" presetClass="exit" presetSubtype="272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150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"/>
                                        <p:tgtEl>
                                          <p:spTgt spid="358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xit" presetSubtype="272" fill="hold" grpId="1" nodeType="withEffect">
                                  <p:stCondLst>
                                    <p:cond delay="85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50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50"/>
                                        <p:tgtEl>
                                          <p:spTgt spid="35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3" presetClass="exit" presetSubtype="272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150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"/>
                                        <p:tgtEl>
                                          <p:spTgt spid="35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3" presetClass="exit" presetSubtype="272" fill="hold" grpId="1" nodeType="withEffect">
                                  <p:stCondLst>
                                    <p:cond delay="95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150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50"/>
                                        <p:tgtEl>
                                          <p:spTgt spid="35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xit" presetSubtype="272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8" dur="150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50"/>
                                        <p:tgtEl>
                                          <p:spTgt spid="35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/3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3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ldLvl="0" animBg="1" autoUpdateAnimBg="0"/>
      <p:bldP spid="35842" grpId="1" bldLvl="0" animBg="1" autoUpdateAnimBg="0"/>
      <p:bldP spid="35843" grpId="0" bldLvl="0" animBg="1" autoUpdateAnimBg="0"/>
      <p:bldP spid="35843" grpId="1" bldLvl="0" animBg="1" autoUpdateAnimBg="0"/>
      <p:bldP spid="35844" grpId="0" bldLvl="0" animBg="1" autoUpdateAnimBg="0"/>
      <p:bldP spid="35844" grpId="1" bldLvl="0" animBg="1" autoUpdateAnimBg="0"/>
      <p:bldP spid="35845" grpId="0" bldLvl="0" animBg="1" autoUpdateAnimBg="0"/>
      <p:bldP spid="35845" grpId="1" bldLvl="0" animBg="1" autoUpdateAnimBg="0"/>
      <p:bldP spid="35846" grpId="0" bldLvl="0" animBg="1" autoUpdateAnimBg="0"/>
      <p:bldP spid="35846" grpId="1" bldLvl="0" animBg="1" autoUpdateAnimBg="0"/>
      <p:bldP spid="35847" grpId="0" bldLvl="0" animBg="1" autoUpdateAnimBg="0"/>
      <p:bldP spid="35847" grpId="1" bldLvl="0" animBg="1" autoUpdateAnimBg="0"/>
      <p:bldP spid="35848" grpId="0" bldLvl="0" animBg="1" autoUpdateAnimBg="0"/>
      <p:bldP spid="35848" grpId="1" bldLvl="0" animBg="1" autoUpdateAnimBg="0"/>
      <p:bldP spid="35849" grpId="0" bldLvl="0" animBg="1" autoUpdateAnimBg="0"/>
      <p:bldP spid="35849" grpId="1" bldLvl="0" animBg="1" autoUpdateAnimBg="0"/>
      <p:bldP spid="35850" grpId="0" bldLvl="0" animBg="1" autoUpdateAnimBg="0"/>
      <p:bldP spid="35850" grpId="1" bldLvl="0" animBg="1" autoUpdateAnimBg="0"/>
      <p:bldP spid="35851" grpId="0" bldLvl="0" animBg="1" autoUpdateAnimBg="0"/>
      <p:bldP spid="35851" grpId="1" bldLvl="0" animBg="1" autoUpdateAnimBg="0"/>
      <p:bldP spid="35852" grpId="0" bldLvl="0" animBg="1" autoUpdateAnimBg="0"/>
      <p:bldP spid="35852" grpId="1" bldLvl="0" animBg="1" autoUpdateAnimBg="0"/>
      <p:bldP spid="35853" grpId="0" bldLvl="0" animBg="1" autoUpdateAnimBg="0"/>
      <p:bldP spid="35853" grpId="1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2"/>
          <p:cNvGrpSpPr>
            <a:grpSpLocks/>
          </p:cNvGrpSpPr>
          <p:nvPr/>
        </p:nvGrpSpPr>
        <p:grpSpPr bwMode="auto">
          <a:xfrm>
            <a:off x="2843213" y="2409825"/>
            <a:ext cx="2736850" cy="3302000"/>
            <a:chOff x="0" y="0"/>
            <a:chExt cx="1724" cy="2080"/>
          </a:xfrm>
        </p:grpSpPr>
        <p:grpSp>
          <p:nvGrpSpPr>
            <p:cNvPr id="102407" name="Group 3"/>
            <p:cNvGrpSpPr>
              <a:grpSpLocks/>
            </p:cNvGrpSpPr>
            <p:nvPr/>
          </p:nvGrpSpPr>
          <p:grpSpPr bwMode="auto">
            <a:xfrm>
              <a:off x="0" y="1089"/>
              <a:ext cx="1724" cy="991"/>
              <a:chOff x="0" y="0"/>
              <a:chExt cx="1724" cy="991"/>
            </a:xfrm>
          </p:grpSpPr>
          <p:sp>
            <p:nvSpPr>
              <p:cNvPr id="102413" name="WordArt 4"/>
              <p:cNvSpPr>
                <a:spLocks noChangeArrowheads="1" noChangeShapeType="1"/>
              </p:cNvSpPr>
              <p:nvPr/>
            </p:nvSpPr>
            <p:spPr bwMode="auto">
              <a:xfrm>
                <a:off x="0" y="20"/>
                <a:ext cx="265" cy="93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9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我</a:t>
                </a:r>
              </a:p>
            </p:txBody>
          </p:sp>
          <p:sp>
            <p:nvSpPr>
              <p:cNvPr id="102414" name="WordArt 5"/>
              <p:cNvSpPr>
                <a:spLocks noChangeArrowheads="1" noChangeShapeType="1"/>
              </p:cNvSpPr>
              <p:nvPr/>
            </p:nvSpPr>
            <p:spPr bwMode="auto">
              <a:xfrm>
                <a:off x="363" y="338"/>
                <a:ext cx="1361" cy="653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是</a:t>
                </a:r>
              </a:p>
            </p:txBody>
          </p:sp>
          <p:sp>
            <p:nvSpPr>
              <p:cNvPr id="102415" name="WordArt 6"/>
              <p:cNvSpPr>
                <a:spLocks noChangeArrowheads="1" noChangeShapeType="1"/>
              </p:cNvSpPr>
              <p:nvPr/>
            </p:nvSpPr>
            <p:spPr bwMode="auto">
              <a:xfrm>
                <a:off x="363" y="0"/>
                <a:ext cx="1361" cy="33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卧底</a:t>
                </a:r>
              </a:p>
            </p:txBody>
          </p:sp>
        </p:grpSp>
        <p:grpSp>
          <p:nvGrpSpPr>
            <p:cNvPr id="102408" name="Group 7"/>
            <p:cNvGrpSpPr>
              <a:grpSpLocks/>
            </p:cNvGrpSpPr>
            <p:nvPr/>
          </p:nvGrpSpPr>
          <p:grpSpPr bwMode="auto">
            <a:xfrm>
              <a:off x="0" y="0"/>
              <a:ext cx="265" cy="1043"/>
              <a:chOff x="0" y="0"/>
              <a:chExt cx="265" cy="1043"/>
            </a:xfrm>
          </p:grpSpPr>
          <p:sp>
            <p:nvSpPr>
              <p:cNvPr id="102411" name="WordArt 8"/>
              <p:cNvSpPr>
                <a:spLocks noChangeArrowheads="1" noChangeShapeType="1"/>
              </p:cNvSpPr>
              <p:nvPr/>
            </p:nvSpPr>
            <p:spPr bwMode="auto">
              <a:xfrm>
                <a:off x="0" y="272"/>
                <a:ext cx="265" cy="7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9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小</a:t>
                </a:r>
              </a:p>
            </p:txBody>
          </p:sp>
          <p:sp>
            <p:nvSpPr>
              <p:cNvPr id="102412" name="WordArt 9"/>
              <p:cNvSpPr>
                <a:spLocks noChangeArrowheads="1" noChangeShapeType="1"/>
              </p:cNvSpPr>
              <p:nvPr/>
            </p:nvSpPr>
            <p:spPr bwMode="auto">
              <a:xfrm>
                <a:off x="0" y="0"/>
                <a:ext cx="265" cy="18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9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Arial"/>
                    <a:ea typeface="Arial"/>
                    <a:cs typeface="Arial"/>
                  </a:rPr>
                  <a:t> </a:t>
                </a:r>
              </a:p>
            </p:txBody>
          </p:sp>
        </p:grpSp>
        <p:sp>
          <p:nvSpPr>
            <p:cNvPr id="102409" name="WordArt 10"/>
            <p:cNvSpPr>
              <a:spLocks noChangeArrowheads="1" noChangeShapeType="1"/>
            </p:cNvSpPr>
            <p:nvPr/>
          </p:nvSpPr>
          <p:spPr bwMode="auto">
            <a:xfrm>
              <a:off x="317" y="317"/>
              <a:ext cx="908" cy="744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6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Arial Black"/>
                  <a:ea typeface="Arial Black"/>
                  <a:cs typeface="Arial Black"/>
                </a:rPr>
                <a:t>组</a:t>
              </a:r>
            </a:p>
          </p:txBody>
        </p:sp>
        <p:sp>
          <p:nvSpPr>
            <p:cNvPr id="102410" name="WordArt 11"/>
            <p:cNvSpPr>
              <a:spLocks noChangeArrowheads="1" noChangeShapeType="1"/>
            </p:cNvSpPr>
            <p:nvPr/>
          </p:nvSpPr>
          <p:spPr bwMode="auto">
            <a:xfrm>
              <a:off x="1270" y="835"/>
              <a:ext cx="454" cy="208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14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Arial Black"/>
                  <a:ea typeface="Arial Black"/>
                  <a:cs typeface="Arial Black"/>
                </a:rPr>
                <a:t>展</a:t>
              </a:r>
            </a:p>
          </p:txBody>
        </p:sp>
      </p:grpSp>
      <p:sp>
        <p:nvSpPr>
          <p:cNvPr id="16396" name="Rectangle 12"/>
          <p:cNvSpPr>
            <a:spLocks noChangeArrowheads="1"/>
          </p:cNvSpPr>
          <p:nvPr/>
        </p:nvSpPr>
        <p:spPr bwMode="auto">
          <a:xfrm>
            <a:off x="0" y="5949950"/>
            <a:ext cx="9144000" cy="90805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397" name="Rectangle 13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6398" name="WordArt 14"/>
          <p:cNvSpPr>
            <a:spLocks noChangeArrowheads="1" noChangeShapeType="1"/>
          </p:cNvSpPr>
          <p:nvPr/>
        </p:nvSpPr>
        <p:spPr bwMode="auto">
          <a:xfrm>
            <a:off x="3563938" y="3286125"/>
            <a:ext cx="2808287" cy="12223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示</a:t>
            </a:r>
          </a:p>
        </p:txBody>
      </p:sp>
      <p:sp>
        <p:nvSpPr>
          <p:cNvPr id="16399" name="WordArt 15"/>
          <p:cNvSpPr>
            <a:spLocks noChangeArrowheads="1" noChangeShapeType="1"/>
          </p:cNvSpPr>
          <p:nvPr/>
        </p:nvSpPr>
        <p:spPr bwMode="auto">
          <a:xfrm>
            <a:off x="3492500" y="2943225"/>
            <a:ext cx="935038" cy="2698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b="1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现在</a:t>
            </a:r>
          </a:p>
        </p:txBody>
      </p:sp>
      <p:sp>
        <p:nvSpPr>
          <p:cNvPr id="16400" name="Rectangle 16"/>
          <p:cNvSpPr>
            <a:spLocks noChangeArrowheads="1"/>
          </p:cNvSpPr>
          <p:nvPr/>
        </p:nvSpPr>
        <p:spPr bwMode="auto">
          <a:xfrm>
            <a:off x="7092950" y="1270000"/>
            <a:ext cx="2051050" cy="3959225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1638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1.28614E-6 L -0.2125 -0.13 " pathEditMode="relative" rAng="0" ptsTypes="AA">
                                      <p:cBhvr>
                                        <p:cTn id="8" dur="1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0100" y="-60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8" grpId="0" animBg="1"/>
      <p:bldP spid="163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0" y="5949950"/>
            <a:ext cx="9144000" cy="90805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1116013" y="1846263"/>
            <a:ext cx="5200650" cy="2662237"/>
            <a:chOff x="0" y="0"/>
            <a:chExt cx="3276" cy="1678"/>
          </a:xfrm>
        </p:grpSpPr>
        <p:grpSp>
          <p:nvGrpSpPr>
            <p:cNvPr id="103429" name="Group 5"/>
            <p:cNvGrpSpPr>
              <a:grpSpLocks/>
            </p:cNvGrpSpPr>
            <p:nvPr/>
          </p:nvGrpSpPr>
          <p:grpSpPr bwMode="auto">
            <a:xfrm>
              <a:off x="0" y="0"/>
              <a:ext cx="1378" cy="1664"/>
              <a:chOff x="0" y="0"/>
              <a:chExt cx="1724" cy="2080"/>
            </a:xfrm>
          </p:grpSpPr>
          <p:grpSp>
            <p:nvGrpSpPr>
              <p:cNvPr id="103432" name="Group 6"/>
              <p:cNvGrpSpPr>
                <a:grpSpLocks/>
              </p:cNvGrpSpPr>
              <p:nvPr/>
            </p:nvGrpSpPr>
            <p:grpSpPr bwMode="auto">
              <a:xfrm>
                <a:off x="0" y="1089"/>
                <a:ext cx="1724" cy="991"/>
                <a:chOff x="0" y="0"/>
                <a:chExt cx="1724" cy="991"/>
              </a:xfrm>
            </p:grpSpPr>
            <p:sp>
              <p:nvSpPr>
                <p:cNvPr id="103438" name="WordArt 7"/>
                <p:cNvSpPr>
                  <a:spLocks noChangeArrowheads="1" noChangeShapeType="1"/>
                </p:cNvSpPr>
                <p:nvPr/>
              </p:nvSpPr>
              <p:spPr bwMode="auto">
                <a:xfrm>
                  <a:off x="0" y="20"/>
                  <a:ext cx="265" cy="930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9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黑体"/>
                      <a:ea typeface="黑体"/>
                      <a:cs typeface="黑体"/>
                    </a:rPr>
                    <a:t>我</a:t>
                  </a:r>
                </a:p>
              </p:txBody>
            </p:sp>
            <p:sp>
              <p:nvSpPr>
                <p:cNvPr id="103439" name="WordArt 8"/>
                <p:cNvSpPr>
                  <a:spLocks noChangeArrowheads="1" noChangeShapeType="1"/>
                </p:cNvSpPr>
                <p:nvPr/>
              </p:nvSpPr>
              <p:spPr bwMode="auto">
                <a:xfrm>
                  <a:off x="363" y="338"/>
                  <a:ext cx="1361" cy="653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3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黑体"/>
                      <a:ea typeface="黑体"/>
                      <a:cs typeface="黑体"/>
                    </a:rPr>
                    <a:t>是</a:t>
                  </a:r>
                </a:p>
              </p:txBody>
            </p:sp>
            <p:sp>
              <p:nvSpPr>
                <p:cNvPr id="103440" name="WordArt 9"/>
                <p:cNvSpPr>
                  <a:spLocks noChangeArrowheads="1" noChangeShapeType="1"/>
                </p:cNvSpPr>
                <p:nvPr/>
              </p:nvSpPr>
              <p:spPr bwMode="auto">
                <a:xfrm>
                  <a:off x="363" y="0"/>
                  <a:ext cx="1361" cy="33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3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黑体"/>
                      <a:ea typeface="黑体"/>
                      <a:cs typeface="黑体"/>
                    </a:rPr>
                    <a:t>卧底</a:t>
                  </a:r>
                </a:p>
              </p:txBody>
            </p:sp>
          </p:grpSp>
          <p:grpSp>
            <p:nvGrpSpPr>
              <p:cNvPr id="103433" name="Group 10"/>
              <p:cNvGrpSpPr>
                <a:grpSpLocks/>
              </p:cNvGrpSpPr>
              <p:nvPr/>
            </p:nvGrpSpPr>
            <p:grpSpPr bwMode="auto">
              <a:xfrm>
                <a:off x="0" y="0"/>
                <a:ext cx="265" cy="1043"/>
                <a:chOff x="0" y="0"/>
                <a:chExt cx="265" cy="1043"/>
              </a:xfrm>
            </p:grpSpPr>
            <p:sp>
              <p:nvSpPr>
                <p:cNvPr id="103436" name="WordArt 11"/>
                <p:cNvSpPr>
                  <a:spLocks noChangeArrowheads="1" noChangeShapeType="1"/>
                </p:cNvSpPr>
                <p:nvPr/>
              </p:nvSpPr>
              <p:spPr bwMode="auto">
                <a:xfrm>
                  <a:off x="0" y="272"/>
                  <a:ext cx="265" cy="77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9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黑体"/>
                      <a:ea typeface="黑体"/>
                      <a:cs typeface="黑体"/>
                    </a:rPr>
                    <a:t>小</a:t>
                  </a:r>
                </a:p>
              </p:txBody>
            </p:sp>
            <p:sp>
              <p:nvSpPr>
                <p:cNvPr id="103437" name="WordArt 12"/>
                <p:cNvSpPr>
                  <a:spLocks noChangeArrowheads="1" noChangeShapeType="1"/>
                </p:cNvSpPr>
                <p:nvPr/>
              </p:nvSpPr>
              <p:spPr bwMode="auto">
                <a:xfrm>
                  <a:off x="0" y="0"/>
                  <a:ext cx="265" cy="181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9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Arial"/>
                      <a:ea typeface="Arial"/>
                      <a:cs typeface="Arial"/>
                    </a:rPr>
                    <a:t> </a:t>
                  </a:r>
                </a:p>
              </p:txBody>
            </p:sp>
          </p:grpSp>
          <p:sp>
            <p:nvSpPr>
              <p:cNvPr id="103434" name="WordArt 13"/>
              <p:cNvSpPr>
                <a:spLocks noChangeArrowheads="1" noChangeShapeType="1"/>
              </p:cNvSpPr>
              <p:nvPr/>
            </p:nvSpPr>
            <p:spPr bwMode="auto">
              <a:xfrm>
                <a:off x="317" y="317"/>
                <a:ext cx="908" cy="744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6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组</a:t>
                </a:r>
              </a:p>
            </p:txBody>
          </p:sp>
          <p:sp>
            <p:nvSpPr>
              <p:cNvPr id="103435" name="WordArt 14"/>
              <p:cNvSpPr>
                <a:spLocks noChangeArrowheads="1" noChangeShapeType="1"/>
              </p:cNvSpPr>
              <p:nvPr/>
            </p:nvSpPr>
            <p:spPr bwMode="auto">
              <a:xfrm>
                <a:off x="1270" y="835"/>
                <a:ext cx="454" cy="208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14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展</a:t>
                </a:r>
              </a:p>
            </p:txBody>
          </p:sp>
        </p:grpSp>
        <p:sp>
          <p:nvSpPr>
            <p:cNvPr id="103430" name="WordArt 15"/>
            <p:cNvSpPr>
              <a:spLocks noChangeArrowheads="1" noChangeShapeType="1"/>
            </p:cNvSpPr>
            <p:nvPr/>
          </p:nvSpPr>
          <p:spPr bwMode="auto">
            <a:xfrm>
              <a:off x="1507" y="907"/>
              <a:ext cx="1769" cy="771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现在</a:t>
              </a:r>
            </a:p>
          </p:txBody>
        </p:sp>
        <p:sp>
          <p:nvSpPr>
            <p:cNvPr id="103431" name="WordArt 16"/>
            <p:cNvSpPr>
              <a:spLocks noChangeArrowheads="1" noChangeShapeType="1"/>
            </p:cNvSpPr>
            <p:nvPr/>
          </p:nvSpPr>
          <p:spPr bwMode="auto">
            <a:xfrm>
              <a:off x="1462" y="692"/>
              <a:ext cx="589" cy="170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b="1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示</a:t>
              </a:r>
            </a:p>
          </p:txBody>
        </p:sp>
      </p:grpSp>
      <p:sp>
        <p:nvSpPr>
          <p:cNvPr id="17425" name="WordArt 17"/>
          <p:cNvSpPr>
            <a:spLocks noChangeArrowheads="1" noChangeShapeType="1"/>
          </p:cNvSpPr>
          <p:nvPr/>
        </p:nvSpPr>
        <p:spPr bwMode="auto">
          <a:xfrm>
            <a:off x="4786313" y="3286125"/>
            <a:ext cx="4033837" cy="12096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3600" kern="10">
                <a:ln w="9525">
                  <a:solidFill>
                    <a:srgbClr val="000042"/>
                  </a:solidFill>
                  <a:round/>
                  <a:headEnd/>
                  <a:tailEnd/>
                </a:ln>
                <a:solidFill>
                  <a:srgbClr val="000042"/>
                </a:solidFill>
                <a:latin typeface="黑体"/>
                <a:ea typeface="黑体"/>
                <a:cs typeface="黑体"/>
              </a:rPr>
              <a:t>开始</a:t>
            </a:r>
          </a:p>
        </p:txBody>
      </p:sp>
    </p:spTree>
  </p:cSld>
  <p:clrMapOvr>
    <a:masterClrMapping/>
  </p:clrMapOvr>
  <p:transition xmlns:p14="http://schemas.microsoft.com/office/powerpoint/2010/main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17412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08 -3.00486E-6 L 0 -3.00486E-6 " pathEditMode="relative" rAng="0" ptsTypes="AA">
                                      <p:cBhvr>
                                        <p:cTn id="8" dur="100" spd="-99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7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10" presetID="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WordArt 2"/>
          <p:cNvSpPr>
            <a:spLocks noChangeArrowheads="1" noChangeShapeType="1"/>
          </p:cNvSpPr>
          <p:nvPr/>
        </p:nvSpPr>
        <p:spPr bwMode="auto">
          <a:xfrm>
            <a:off x="-18822988" y="511175"/>
            <a:ext cx="18684875" cy="55419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8000" kern="10">
                <a:ln w="9525">
                  <a:solidFill>
                    <a:srgbClr val="0044A8"/>
                  </a:solidFill>
                  <a:round/>
                  <a:headEnd/>
                  <a:tailEnd/>
                </a:ln>
                <a:solidFill>
                  <a:srgbClr val="00409E"/>
                </a:solidFill>
                <a:latin typeface="Arial Black"/>
                <a:ea typeface="Arial Black"/>
                <a:cs typeface="Arial Black"/>
              </a:rPr>
              <a:t>We are SPY</a:t>
            </a:r>
            <a:endParaRPr lang="zh-CN" altLang="en-US" sz="8000" kern="10">
              <a:ln w="9525">
                <a:solidFill>
                  <a:srgbClr val="0044A8"/>
                </a:solidFill>
                <a:round/>
                <a:headEnd/>
                <a:tailEnd/>
              </a:ln>
              <a:solidFill>
                <a:srgbClr val="00409E"/>
              </a:solidFill>
              <a:latin typeface="Arial Black"/>
              <a:ea typeface="Arial Black"/>
              <a:cs typeface="Arial Black"/>
            </a:endParaRPr>
          </a:p>
        </p:txBody>
      </p:sp>
      <p:grpSp>
        <p:nvGrpSpPr>
          <p:cNvPr id="104450" name="Group 3"/>
          <p:cNvGrpSpPr>
            <a:grpSpLocks/>
          </p:cNvGrpSpPr>
          <p:nvPr/>
        </p:nvGrpSpPr>
        <p:grpSpPr bwMode="auto">
          <a:xfrm>
            <a:off x="396875" y="2133600"/>
            <a:ext cx="8423275" cy="2392363"/>
            <a:chOff x="0" y="0"/>
            <a:chExt cx="5307" cy="1507"/>
          </a:xfrm>
        </p:grpSpPr>
        <p:sp>
          <p:nvSpPr>
            <p:cNvPr id="104454" name="WordArt 4"/>
            <p:cNvSpPr>
              <a:spLocks noChangeArrowheads="1" noChangeShapeType="1"/>
            </p:cNvSpPr>
            <p:nvPr/>
          </p:nvSpPr>
          <p:spPr bwMode="auto">
            <a:xfrm>
              <a:off x="2766" y="745"/>
              <a:ext cx="2541" cy="762"/>
            </a:xfrm>
            <a:prstGeom prst="rect">
              <a:avLst/>
            </a:prstGeom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sz="3600" kern="10">
                  <a:ln w="9525">
                    <a:solidFill>
                      <a:srgbClr val="000042"/>
                    </a:solidFill>
                    <a:round/>
                    <a:headEnd/>
                    <a:tailEnd/>
                  </a:ln>
                  <a:solidFill>
                    <a:srgbClr val="000042"/>
                  </a:solidFill>
                  <a:latin typeface="黑体"/>
                  <a:ea typeface="黑体"/>
                  <a:cs typeface="黑体"/>
                </a:rPr>
                <a:t>开始</a:t>
              </a:r>
            </a:p>
          </p:txBody>
        </p:sp>
        <p:grpSp>
          <p:nvGrpSpPr>
            <p:cNvPr id="104455" name="Group 5"/>
            <p:cNvGrpSpPr>
              <a:grpSpLocks/>
            </p:cNvGrpSpPr>
            <p:nvPr/>
          </p:nvGrpSpPr>
          <p:grpSpPr bwMode="auto">
            <a:xfrm>
              <a:off x="0" y="0"/>
              <a:ext cx="2621" cy="1342"/>
              <a:chOff x="0" y="0"/>
              <a:chExt cx="3276" cy="1678"/>
            </a:xfrm>
          </p:grpSpPr>
          <p:grpSp>
            <p:nvGrpSpPr>
              <p:cNvPr id="104456" name="Group 6"/>
              <p:cNvGrpSpPr>
                <a:grpSpLocks/>
              </p:cNvGrpSpPr>
              <p:nvPr/>
            </p:nvGrpSpPr>
            <p:grpSpPr bwMode="auto">
              <a:xfrm>
                <a:off x="0" y="0"/>
                <a:ext cx="1378" cy="1664"/>
                <a:chOff x="0" y="0"/>
                <a:chExt cx="1724" cy="2080"/>
              </a:xfrm>
            </p:grpSpPr>
            <p:grpSp>
              <p:nvGrpSpPr>
                <p:cNvPr id="104459" name="Group 7"/>
                <p:cNvGrpSpPr>
                  <a:grpSpLocks/>
                </p:cNvGrpSpPr>
                <p:nvPr/>
              </p:nvGrpSpPr>
              <p:grpSpPr bwMode="auto">
                <a:xfrm>
                  <a:off x="0" y="1089"/>
                  <a:ext cx="1724" cy="991"/>
                  <a:chOff x="0" y="0"/>
                  <a:chExt cx="1724" cy="991"/>
                </a:xfrm>
              </p:grpSpPr>
              <p:sp>
                <p:nvSpPr>
                  <p:cNvPr id="104465" name="WordArt 8"/>
                  <p:cNvSpPr>
                    <a:spLocks noChangeArrowheads="1" noChangeShapeType="1"/>
                  </p:cNvSpPr>
                  <p:nvPr/>
                </p:nvSpPr>
                <p:spPr bwMode="auto">
                  <a:xfrm>
                    <a:off x="0" y="20"/>
                    <a:ext cx="265" cy="930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9600" b="1" kern="10">
                        <a:ln w="9525">
                          <a:solidFill>
                            <a:srgbClr val="000042"/>
                          </a:solidFill>
                          <a:round/>
                          <a:headEnd/>
                          <a:tailEnd/>
                        </a:ln>
                        <a:solidFill>
                          <a:srgbClr val="000042"/>
                        </a:solidFill>
                        <a:latin typeface="黑体"/>
                        <a:ea typeface="黑体"/>
                        <a:cs typeface="黑体"/>
                      </a:rPr>
                      <a:t>我</a:t>
                    </a:r>
                  </a:p>
                </p:txBody>
              </p:sp>
              <p:sp>
                <p:nvSpPr>
                  <p:cNvPr id="104466" name="WordArt 9"/>
                  <p:cNvSpPr>
                    <a:spLocks noChangeArrowheads="1" noChangeShapeType="1"/>
                  </p:cNvSpPr>
                  <p:nvPr/>
                </p:nvSpPr>
                <p:spPr bwMode="auto">
                  <a:xfrm>
                    <a:off x="363" y="338"/>
                    <a:ext cx="1361" cy="653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3600" b="1" kern="10">
                        <a:ln w="9525">
                          <a:solidFill>
                            <a:srgbClr val="000042"/>
                          </a:solidFill>
                          <a:round/>
                          <a:headEnd/>
                          <a:tailEnd/>
                        </a:ln>
                        <a:solidFill>
                          <a:srgbClr val="000042"/>
                        </a:solidFill>
                        <a:latin typeface="Arial Black"/>
                        <a:ea typeface="Arial Black"/>
                        <a:cs typeface="Arial Black"/>
                      </a:rPr>
                      <a:t>是</a:t>
                    </a:r>
                  </a:p>
                </p:txBody>
              </p:sp>
              <p:sp>
                <p:nvSpPr>
                  <p:cNvPr id="104467" name="WordArt 10"/>
                  <p:cNvSpPr>
                    <a:spLocks noChangeArrowheads="1" noChangeShapeType="1"/>
                  </p:cNvSpPr>
                  <p:nvPr/>
                </p:nvSpPr>
                <p:spPr bwMode="auto">
                  <a:xfrm>
                    <a:off x="363" y="0"/>
                    <a:ext cx="1361" cy="338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3600" b="1" kern="10">
                        <a:ln w="9525">
                          <a:solidFill>
                            <a:srgbClr val="000042"/>
                          </a:solidFill>
                          <a:round/>
                          <a:headEnd/>
                          <a:tailEnd/>
                        </a:ln>
                        <a:solidFill>
                          <a:srgbClr val="000042"/>
                        </a:solidFill>
                        <a:latin typeface="黑体"/>
                        <a:ea typeface="黑体"/>
                        <a:cs typeface="黑体"/>
                      </a:rPr>
                      <a:t>卧底</a:t>
                    </a:r>
                  </a:p>
                </p:txBody>
              </p:sp>
            </p:grpSp>
            <p:grpSp>
              <p:nvGrpSpPr>
                <p:cNvPr id="104460" name="Group 11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265" cy="1043"/>
                  <a:chOff x="0" y="0"/>
                  <a:chExt cx="265" cy="1043"/>
                </a:xfrm>
              </p:grpSpPr>
              <p:sp>
                <p:nvSpPr>
                  <p:cNvPr id="104463" name="WordArt 12"/>
                  <p:cNvSpPr>
                    <a:spLocks noChangeArrowheads="1" noChangeShapeType="1"/>
                  </p:cNvSpPr>
                  <p:nvPr/>
                </p:nvSpPr>
                <p:spPr bwMode="auto">
                  <a:xfrm>
                    <a:off x="0" y="272"/>
                    <a:ext cx="265" cy="77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9600" b="1" kern="10">
                        <a:ln w="9525">
                          <a:solidFill>
                            <a:srgbClr val="000042"/>
                          </a:solidFill>
                          <a:round/>
                          <a:headEnd/>
                          <a:tailEnd/>
                        </a:ln>
                        <a:solidFill>
                          <a:srgbClr val="000042"/>
                        </a:solidFill>
                        <a:latin typeface="黑体"/>
                        <a:ea typeface="黑体"/>
                        <a:cs typeface="黑体"/>
                      </a:rPr>
                      <a:t>小</a:t>
                    </a:r>
                  </a:p>
                </p:txBody>
              </p:sp>
              <p:sp>
                <p:nvSpPr>
                  <p:cNvPr id="104464" name="WordArt 13"/>
                  <p:cNvSpPr>
                    <a:spLocks noChangeArrowheads="1" noChangeShapeType="1"/>
                  </p:cNvSpPr>
                  <p:nvPr/>
                </p:nvSpPr>
                <p:spPr bwMode="auto">
                  <a:xfrm>
                    <a:off x="0" y="0"/>
                    <a:ext cx="265" cy="181"/>
                  </a:xfrm>
                  <a:prstGeom prst="rect">
                    <a:avLst/>
                  </a:prstGeom>
                </p:spPr>
                <p:txBody>
                  <a:bodyPr wrap="none" fromWordArt="1">
                    <a:prstTxWarp prst="textPlain">
                      <a:avLst>
                        <a:gd name="adj" fmla="val 50000"/>
                      </a:avLst>
                    </a:prstTxWarp>
                  </a:bodyPr>
                  <a:lstStyle/>
                  <a:p>
                    <a:pPr algn="ctr"/>
                    <a:r>
                      <a:rPr lang="zh-CN" altLang="en-US" sz="9600" b="1" kern="10">
                        <a:ln w="9525">
                          <a:solidFill>
                            <a:srgbClr val="000042"/>
                          </a:solidFill>
                          <a:round/>
                          <a:headEnd/>
                          <a:tailEnd/>
                        </a:ln>
                        <a:solidFill>
                          <a:srgbClr val="000042"/>
                        </a:solidFill>
                        <a:latin typeface="Arial"/>
                        <a:ea typeface="Arial"/>
                        <a:cs typeface="Arial"/>
                      </a:rPr>
                      <a:t> </a:t>
                    </a:r>
                  </a:p>
                </p:txBody>
              </p:sp>
            </p:grpSp>
            <p:sp>
              <p:nvSpPr>
                <p:cNvPr id="104461" name="WordArt 14"/>
                <p:cNvSpPr>
                  <a:spLocks noChangeArrowheads="1" noChangeShapeType="1"/>
                </p:cNvSpPr>
                <p:nvPr/>
              </p:nvSpPr>
              <p:spPr bwMode="auto">
                <a:xfrm>
                  <a:off x="317" y="317"/>
                  <a:ext cx="908" cy="744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66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黑体"/>
                      <a:ea typeface="黑体"/>
                      <a:cs typeface="黑体"/>
                    </a:rPr>
                    <a:t>组</a:t>
                  </a:r>
                </a:p>
              </p:txBody>
            </p:sp>
            <p:sp>
              <p:nvSpPr>
                <p:cNvPr id="104462" name="WordArt 15"/>
                <p:cNvSpPr>
                  <a:spLocks noChangeArrowheads="1" noChangeShapeType="1"/>
                </p:cNvSpPr>
                <p:nvPr/>
              </p:nvSpPr>
              <p:spPr bwMode="auto">
                <a:xfrm>
                  <a:off x="1270" y="835"/>
                  <a:ext cx="454" cy="208"/>
                </a:xfrm>
                <a:prstGeom prst="rect">
                  <a:avLst/>
                </a:prstGeom>
              </p:spPr>
              <p:txBody>
                <a:bodyPr wrap="none" fromWordArt="1">
                  <a:prstTxWarp prst="textPlain">
                    <a:avLst>
                      <a:gd name="adj" fmla="val 50000"/>
                    </a:avLst>
                  </a:prstTxWarp>
                </a:bodyPr>
                <a:lstStyle/>
                <a:p>
                  <a:pPr algn="ctr"/>
                  <a:r>
                    <a:rPr lang="zh-CN" altLang="en-US" sz="1400" b="1" kern="10">
                      <a:ln w="9525">
                        <a:solidFill>
                          <a:srgbClr val="000042"/>
                        </a:solidFill>
                        <a:round/>
                        <a:headEnd/>
                        <a:tailEnd/>
                      </a:ln>
                      <a:solidFill>
                        <a:srgbClr val="000042"/>
                      </a:solidFill>
                      <a:latin typeface="Arial Black"/>
                      <a:ea typeface="Arial Black"/>
                      <a:cs typeface="Arial Black"/>
                    </a:rPr>
                    <a:t>展</a:t>
                  </a:r>
                </a:p>
              </p:txBody>
            </p:sp>
          </p:grpSp>
          <p:sp>
            <p:nvSpPr>
              <p:cNvPr id="104457" name="WordArt 16"/>
              <p:cNvSpPr>
                <a:spLocks noChangeArrowheads="1" noChangeShapeType="1"/>
              </p:cNvSpPr>
              <p:nvPr/>
            </p:nvSpPr>
            <p:spPr bwMode="auto">
              <a:xfrm>
                <a:off x="1507" y="907"/>
                <a:ext cx="1769" cy="771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现在</a:t>
                </a:r>
              </a:p>
            </p:txBody>
          </p:sp>
          <p:sp>
            <p:nvSpPr>
              <p:cNvPr id="104458" name="WordArt 17"/>
              <p:cNvSpPr>
                <a:spLocks noChangeArrowheads="1" noChangeShapeType="1"/>
              </p:cNvSpPr>
              <p:nvPr/>
            </p:nvSpPr>
            <p:spPr bwMode="auto">
              <a:xfrm>
                <a:off x="1462" y="692"/>
                <a:ext cx="589" cy="170"/>
              </a:xfrm>
              <a:prstGeom prst="rect">
                <a:avLst/>
              </a:prstGeom>
            </p:spPr>
            <p:txBody>
              <a:bodyPr wrap="none" fromWordArt="1">
                <a:prstTxWarp prst="textPlain">
                  <a:avLst>
                    <a:gd name="adj" fmla="val 50000"/>
                  </a:avLst>
                </a:prstTxWarp>
              </a:bodyPr>
              <a:lstStyle/>
              <a:p>
                <a:pPr algn="ctr"/>
                <a:r>
                  <a:rPr lang="zh-CN" altLang="en-US" sz="3600" b="1" kern="10">
                    <a:ln w="9525">
                      <a:solidFill>
                        <a:srgbClr val="000042"/>
                      </a:solidFill>
                      <a:round/>
                      <a:headEnd/>
                      <a:tailEnd/>
                    </a:ln>
                    <a:solidFill>
                      <a:srgbClr val="000042"/>
                    </a:solidFill>
                    <a:latin typeface="黑体"/>
                    <a:ea typeface="黑体"/>
                    <a:cs typeface="黑体"/>
                  </a:rPr>
                  <a:t>示</a:t>
                </a:r>
              </a:p>
            </p:txBody>
          </p:sp>
        </p:grpSp>
      </p:grp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9324975" y="3717925"/>
            <a:ext cx="9144000" cy="5543550"/>
          </a:xfrm>
          <a:prstGeom prst="rect">
            <a:avLst/>
          </a:prstGeom>
          <a:solidFill>
            <a:srgbClr val="00409E"/>
          </a:solidFill>
          <a:ln w="9525" cmpd="sng">
            <a:solidFill>
              <a:srgbClr val="00409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0" y="5949950"/>
            <a:ext cx="9144000" cy="90805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0" y="0"/>
            <a:ext cx="9144000" cy="622300"/>
          </a:xfrm>
          <a:prstGeom prst="rect">
            <a:avLst/>
          </a:prstGeom>
          <a:solidFill>
            <a:schemeClr val="tx1"/>
          </a:solidFill>
          <a:ln w="952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 advClick="0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nimBg="1"/>
      <p:bldP spid="184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3" name="圆角矩形 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206625"/>
            <a:ext cx="719455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4" name="图片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54125" y="711200"/>
            <a:ext cx="3311525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75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4453">
            <a:off x="4708525" y="2476500"/>
            <a:ext cx="50165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6" name="TextBox 36"/>
          <p:cNvSpPr txBox="1">
            <a:spLocks noChangeArrowheads="1"/>
          </p:cNvSpPr>
          <p:nvPr/>
        </p:nvSpPr>
        <p:spPr bwMode="auto">
          <a:xfrm>
            <a:off x="2127250" y="2565400"/>
            <a:ext cx="5059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4800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烟草物流配送系统</a:t>
            </a:r>
          </a:p>
        </p:txBody>
      </p:sp>
      <p:sp>
        <p:nvSpPr>
          <p:cNvPr id="105477" name="TextBox 37"/>
          <p:cNvSpPr txBox="1">
            <a:spLocks noChangeArrowheads="1"/>
          </p:cNvSpPr>
          <p:nvPr/>
        </p:nvSpPr>
        <p:spPr bwMode="auto">
          <a:xfrm>
            <a:off x="5284788" y="3395663"/>
            <a:ext cx="8937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rgbClr val="00B0F0"/>
                </a:solidFill>
                <a:latin typeface="黑体" charset="0"/>
                <a:ea typeface="黑体" charset="0"/>
                <a:cs typeface="黑体" charset="0"/>
              </a:rPr>
              <a:t>SPY小组</a:t>
            </a:r>
          </a:p>
        </p:txBody>
      </p:sp>
      <p:sp>
        <p:nvSpPr>
          <p:cNvPr id="105478" name="圆角矩形 38"/>
          <p:cNvSpPr>
            <a:spLocks noChangeArrowheads="1"/>
          </p:cNvSpPr>
          <p:nvPr/>
        </p:nvSpPr>
        <p:spPr bwMode="auto">
          <a:xfrm>
            <a:off x="5140325" y="3492500"/>
            <a:ext cx="144463" cy="144463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圆角矩形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485900"/>
            <a:ext cx="2973387" cy="826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9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2636838"/>
            <a:ext cx="3825875" cy="394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TextBox 12"/>
          <p:cNvSpPr txBox="1">
            <a:spLocks noChangeArrowheads="1"/>
          </p:cNvSpPr>
          <p:nvPr/>
        </p:nvSpPr>
        <p:spPr bwMode="auto">
          <a:xfrm>
            <a:off x="3924300" y="2060575"/>
            <a:ext cx="170656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b="1">
                <a:solidFill>
                  <a:srgbClr val="92D050"/>
                </a:solidFill>
                <a:latin typeface="黑体" charset="0"/>
                <a:ea typeface="黑体" charset="0"/>
                <a:cs typeface="黑体" charset="0"/>
              </a:rPr>
              <a:t>目录</a:t>
            </a:r>
          </a:p>
          <a:p>
            <a:endParaRPr kumimoji="0" lang="zh-CN" altLang="en-US" b="1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kumimoji="0" lang="zh-CN" altLang="en-US">
              <a:solidFill>
                <a:srgbClr val="92D05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kumimoji="0" lang="zh-CN" altLang="en-US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1.小组介绍</a:t>
            </a:r>
          </a:p>
          <a:p>
            <a:r>
              <a:rPr kumimoji="0" lang="zh-CN" altLang="en-US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2.项目背景</a:t>
            </a:r>
          </a:p>
          <a:p>
            <a:r>
              <a:rPr kumimoji="0" lang="zh-CN" altLang="en-US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3.核心功能</a:t>
            </a:r>
          </a:p>
          <a:p>
            <a:r>
              <a:rPr kumimoji="0" lang="zh-CN" altLang="en-US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4.特色功能</a:t>
            </a:r>
          </a:p>
        </p:txBody>
      </p:sp>
      <p:pic>
        <p:nvPicPr>
          <p:cNvPr id="20485" name="图片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127000" y="889001"/>
            <a:ext cx="3311525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1" name="圆角矩形 29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38" y="2206625"/>
            <a:ext cx="7194550" cy="380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2" name="图片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54125" y="711200"/>
            <a:ext cx="3311525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23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474453">
            <a:off x="4708525" y="2476500"/>
            <a:ext cx="50165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4" name="TextBox 36"/>
          <p:cNvSpPr txBox="1">
            <a:spLocks noChangeArrowheads="1"/>
          </p:cNvSpPr>
          <p:nvPr/>
        </p:nvSpPr>
        <p:spPr bwMode="auto">
          <a:xfrm>
            <a:off x="2127250" y="2565400"/>
            <a:ext cx="353536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4800">
                <a:solidFill>
                  <a:srgbClr val="FF9900"/>
                </a:solidFill>
                <a:latin typeface="黑体" charset="0"/>
                <a:ea typeface="黑体" charset="0"/>
                <a:cs typeface="黑体" charset="0"/>
              </a:rPr>
              <a:t>   小组介绍</a:t>
            </a:r>
            <a:endParaRPr kumimoji="0" lang="zh-CN" altLang="en-US" sz="1800"/>
          </a:p>
        </p:txBody>
      </p:sp>
      <p:sp>
        <p:nvSpPr>
          <p:cNvPr id="107525" name="TextBox 37"/>
          <p:cNvSpPr txBox="1">
            <a:spLocks noChangeArrowheads="1"/>
          </p:cNvSpPr>
          <p:nvPr/>
        </p:nvSpPr>
        <p:spPr bwMode="auto">
          <a:xfrm>
            <a:off x="5284788" y="3395663"/>
            <a:ext cx="893762" cy="33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r>
              <a:rPr kumimoji="0" lang="zh-CN" altLang="en-US" sz="1600">
                <a:solidFill>
                  <a:srgbClr val="00B0F0"/>
                </a:solidFill>
                <a:latin typeface="黑体" charset="0"/>
                <a:ea typeface="黑体" charset="0"/>
                <a:cs typeface="黑体" charset="0"/>
              </a:rPr>
              <a:t>SPY小组</a:t>
            </a:r>
            <a:endParaRPr kumimoji="0" lang="zh-CN" altLang="en-US" sz="1800"/>
          </a:p>
        </p:txBody>
      </p:sp>
      <p:sp>
        <p:nvSpPr>
          <p:cNvPr id="107526" name="圆角矩形 38"/>
          <p:cNvSpPr>
            <a:spLocks noChangeArrowheads="1"/>
          </p:cNvSpPr>
          <p:nvPr/>
        </p:nvSpPr>
        <p:spPr bwMode="auto">
          <a:xfrm>
            <a:off x="5140325" y="3492500"/>
            <a:ext cx="144463" cy="144463"/>
          </a:xfrm>
          <a:prstGeom prst="roundRect">
            <a:avLst>
              <a:gd name="adj" fmla="val 16667"/>
            </a:avLst>
          </a:pr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5" name="圆角矩形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2447925" cy="826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6" name="圆角矩形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416050"/>
            <a:ext cx="4257675" cy="826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7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276475"/>
            <a:ext cx="3827463" cy="39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Box 9"/>
          <p:cNvSpPr txBox="1">
            <a:spLocks noChangeArrowheads="1"/>
          </p:cNvSpPr>
          <p:nvPr/>
        </p:nvSpPr>
        <p:spPr bwMode="auto">
          <a:xfrm>
            <a:off x="1476375" y="2636838"/>
            <a:ext cx="1096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0" hangingPunct="0"/>
            <a:r>
              <a:rPr kumimoji="0" lang="zh-CN" altLang="en-US" b="1">
                <a:latin typeface="黑体" charset="0"/>
                <a:ea typeface="黑体" charset="0"/>
                <a:cs typeface="黑体" charset="0"/>
              </a:rPr>
              <a:t>队名：</a:t>
            </a:r>
          </a:p>
        </p:txBody>
      </p:sp>
      <p:sp>
        <p:nvSpPr>
          <p:cNvPr id="108549" name="TextBox 10"/>
          <p:cNvSpPr txBox="1">
            <a:spLocks noChangeArrowheads="1"/>
          </p:cNvSpPr>
          <p:nvPr/>
        </p:nvSpPr>
        <p:spPr bwMode="auto">
          <a:xfrm>
            <a:off x="1835150" y="3357563"/>
            <a:ext cx="996950" cy="944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0" hangingPunct="0"/>
            <a:r>
              <a:rPr kumimoji="0" lang="zh-CN" altLang="en-US" sz="3200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卧底</a:t>
            </a:r>
          </a:p>
          <a:p>
            <a:pPr eaLnBrk="0" hangingPunct="0"/>
            <a:r>
              <a:rPr kumimoji="0" lang="zh-CN" altLang="en-US">
                <a:solidFill>
                  <a:schemeClr val="bg1"/>
                </a:solidFill>
                <a:latin typeface="黑体" charset="0"/>
                <a:ea typeface="黑体" charset="0"/>
                <a:cs typeface="黑体" charset="0"/>
              </a:rPr>
              <a:t>  SPY</a:t>
            </a:r>
          </a:p>
        </p:txBody>
      </p:sp>
      <p:sp>
        <p:nvSpPr>
          <p:cNvPr id="108550" name="TextBox 12"/>
          <p:cNvSpPr txBox="1">
            <a:spLocks noChangeArrowheads="1"/>
          </p:cNvSpPr>
          <p:nvPr/>
        </p:nvSpPr>
        <p:spPr bwMode="auto">
          <a:xfrm>
            <a:off x="4716463" y="1989138"/>
            <a:ext cx="3230562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eaLnBrk="0" hangingPunct="0"/>
            <a:r>
              <a:rPr kumimoji="0" lang="zh-CN" altLang="en-US" b="1">
                <a:latin typeface="黑体" charset="0"/>
                <a:ea typeface="黑体" charset="0"/>
                <a:cs typeface="黑体" charset="0"/>
              </a:rPr>
              <a:t>小组成员:</a:t>
            </a:r>
          </a:p>
          <a:p>
            <a:pPr eaLnBrk="0" hangingPunct="0"/>
            <a:endParaRPr kumimoji="0" lang="zh-CN" altLang="en-US" b="1">
              <a:solidFill>
                <a:srgbClr val="6699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kumimoji="0" lang="zh-CN" altLang="en-US" sz="1600" b="1">
                <a:solidFill>
                  <a:srgbClr val="669900"/>
                </a:solidFill>
              </a:rPr>
              <a:t>组长：郑启荣</a:t>
            </a:r>
          </a:p>
          <a:p>
            <a:r>
              <a:rPr kumimoji="0" lang="zh-CN" altLang="en-US" sz="1600" b="1">
                <a:solidFill>
                  <a:srgbClr val="669900"/>
                </a:solidFill>
              </a:rPr>
              <a:t>组员：郑慧翔，郑素津，周匀嘉，</a:t>
            </a:r>
          </a:p>
          <a:p>
            <a:r>
              <a:rPr kumimoji="0" lang="zh-CN" altLang="en-US" sz="1600" b="1">
                <a:solidFill>
                  <a:srgbClr val="669900"/>
                </a:solidFill>
              </a:rPr>
              <a:t>周泳男，周毓哲，张婧虹，赵晓韵</a:t>
            </a:r>
          </a:p>
          <a:p>
            <a:endParaRPr kumimoji="0" lang="zh-CN" altLang="en-US" sz="1600" b="1">
              <a:solidFill>
                <a:srgbClr val="66FF66"/>
              </a:solidFill>
            </a:endParaRPr>
          </a:p>
          <a:p>
            <a:pPr eaLnBrk="0" hangingPunct="0"/>
            <a:endParaRPr kumimoji="0" lang="zh-CN" altLang="en-US" sz="1600" b="1">
              <a:solidFill>
                <a:srgbClr val="CCCC00"/>
              </a:solidFill>
            </a:endParaRPr>
          </a:p>
        </p:txBody>
      </p:sp>
      <p:pic>
        <p:nvPicPr>
          <p:cNvPr id="22536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60225">
            <a:off x="-1230313" y="-109537"/>
            <a:ext cx="3298825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>
    <p:fade thruBlk="1"/>
  </p:transition>
</p:sld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自定义设计方案">
      <a:majorFont>
        <a:latin typeface="Century Gothic"/>
        <a:ea typeface="幼圆"/>
        <a:cs typeface="幼圆"/>
      </a:majorFont>
      <a:minorFont>
        <a:latin typeface="Century Gothic"/>
        <a:ea typeface="幼圆"/>
        <a:cs typeface="幼圆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1_Office 主题_2">
  <a:themeElements>
    <a:clrScheme name="1_Office 主题_2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_2">
      <a:majorFont>
        <a:latin typeface="Calibri"/>
        <a:ea typeface="微软雅黑"/>
        <a:cs typeface="微软雅黑"/>
      </a:majorFont>
      <a:minorFont>
        <a:latin typeface="Calibri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1_Office 主题_2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新思境PPT教程用图表说话PPT">
  <a:themeElements>
    <a:clrScheme name="新思境PPT教程用图表说话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思境PPT教程用图表说话PPT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新思境PPT教程用图表说话PP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新思境PPT教程用图表说话PPT_2">
  <a:themeElements>
    <a:clrScheme name="新思境PPT教程用图表说话PPT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思境PPT教程用图表说话PPT_2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新思境PPT教程用图表说话PPT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Gulim"/>
        <a:ea typeface="Gulim"/>
        <a:cs typeface="Gulim"/>
      </a:majorFont>
      <a:minorFont>
        <a:latin typeface="Gulim"/>
        <a:ea typeface="Gulim"/>
        <a:cs typeface="Gulim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1_行云流水">
  <a:themeElements>
    <a:clrScheme name="">
      <a:dk1>
        <a:srgbClr val="000000"/>
      </a:dk1>
      <a:lt1>
        <a:srgbClr val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FFFFFF"/>
      </a:accent3>
      <a:accent4>
        <a:srgbClr val="000000"/>
      </a:accent4>
      <a:accent5>
        <a:srgbClr val="CEB1B1"/>
      </a:accent5>
      <a:accent6>
        <a:srgbClr val="A18553"/>
      </a:accent6>
      <a:hlink>
        <a:srgbClr val="00A800"/>
      </a:hlink>
      <a:folHlink>
        <a:srgbClr val="FF00FF"/>
      </a:folHlink>
    </a:clrScheme>
    <a:fontScheme name="1_行云流水">
      <a:majorFont>
        <a:latin typeface="Cambria"/>
        <a:ea typeface="华文行楷"/>
        <a:cs typeface="华文行楷"/>
      </a:majorFont>
      <a:minorFont>
        <a:latin typeface="Calibri"/>
        <a:ea typeface="华文行楷"/>
        <a:cs typeface="华文行楷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新思境PPT教程用图表说话PPT_3">
  <a:themeElements>
    <a:clrScheme name="新思境PPT教程用图表说话PPT_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新思境PPT教程用图表说话PPT_3">
      <a:majorFont>
        <a:latin typeface="Arial"/>
        <a:ea typeface="微软雅黑"/>
        <a:cs typeface="微软雅黑"/>
      </a:majorFont>
      <a:minorFont>
        <a:latin typeface="Arial"/>
        <a:ea typeface="微软雅黑"/>
        <a:cs typeface="微软雅黑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>
    <a:extraClrScheme>
      <a:clrScheme name="新思境PPT教程用图表说话PPT_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思境PPT教程用图表说话PPT_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思境PPT教程用图表说话PPT_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宋体"/>
      </a:majorFont>
      <a:minorFont>
        <a:latin typeface="Calibri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charset="0"/>
          <a:buNone/>
          <a:tabLst/>
          <a:defRPr kumimoji="0" lang="zh-CN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alibri" charset="0"/>
            <a:ea typeface="宋体" charset="0"/>
            <a:cs typeface="宋体" charset="0"/>
          </a:defRPr>
        </a:defPPr>
      </a:lst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Pages>0</Pages>
  <Words>280</Words>
  <Characters>0</Characters>
  <Application>Microsoft Macintosh PowerPoint</Application>
  <DocSecurity>0</DocSecurity>
  <PresentationFormat>全屏显示(4:3)</PresentationFormat>
  <Lines>0</Lines>
  <Paragraphs>87</Paragraphs>
  <Slides>22</Slides>
  <Notes>0</Notes>
  <HiddenSlides>0</HiddenSlides>
  <MMClips>3</MMClips>
  <ScaleCrop>false</ScaleCrop>
  <HeadingPairs>
    <vt:vector size="4" baseType="variant">
      <vt:variant>
        <vt:lpstr>主题</vt:lpstr>
      </vt:variant>
      <vt:variant>
        <vt:i4>9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自定义设计方案</vt:lpstr>
      <vt:lpstr>1_Office 主题_2</vt:lpstr>
      <vt:lpstr>新思境PPT教程用图表说话PPT</vt:lpstr>
      <vt:lpstr>新思境PPT教程用图表说话PPT_2</vt:lpstr>
      <vt:lpstr>기본 디자인</vt:lpstr>
      <vt:lpstr>1_行云流水</vt:lpstr>
      <vt:lpstr>Office 主题​​</vt:lpstr>
      <vt:lpstr>新思境PPT教程用图表说话PPT_3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炫酷是一种态度PPT模板</dc:title>
  <dc:subject>炫酷</dc:subject>
  <dc:creator>PPT STORE</dc:creator>
  <cp:keywords>炫酷 态度 PPT 模板</cp:keywords>
  <dc:description>  ☆ 感谢您使用PPT STORE网站平台上发布的免费原创作品，作品仅供个人或公司使用，为了您和PPT STORE以及原创作者的利益，请勿复制、传播、销售，否则将承担法律责任！_x000d_
_x000d_
  ☆ 其他网站或个人若进行转载发布PPT STORE平台的免费原创作品，请保留此文件和注释的完整性，并注明来源于 PPT STORE 官方网站：http://www.pptstore.net和PPT STORE 官方微博：http://weibo.com/pptstore_x000d_
     未按照要求转发或发布，PPT STORE平台将和原创作者共同维权，索取赔偿！_x000d_
_x000d_
  ☆ 感谢您支持原创设计事业，支持设计版权产品 ！_x000d_
_x000d_
  ☆ 本模板由PPT STORE官方网站 原创设计_x000d_
_x000d_
  ☆ PPT STORE 官方网站：http://www.pptstore.net_x000d_
_x000d_
  ☆ PPT STORE 官方微博：http://weibo.com/pptstore</dc:description>
  <cp:lastModifiedBy>Zheng Max</cp:lastModifiedBy>
  <cp:revision>14</cp:revision>
  <cp:lastPrinted>1899-12-30T00:00:00Z</cp:lastPrinted>
  <dcterms:created xsi:type="dcterms:W3CDTF">2012-02-03T13:41:16Z</dcterms:created>
  <dcterms:modified xsi:type="dcterms:W3CDTF">2013-07-25T03:30:37Z</dcterms:modified>
  <cp:category>免费原创PPT模板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2052-9.1.0.4047</vt:lpwstr>
  </property>
</Properties>
</file>